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63" r:id="rId1"/>
  </p:sldMasterIdLst>
  <p:notesMasterIdLst>
    <p:notesMasterId r:id="rId21"/>
  </p:notesMasterIdLst>
  <p:sldIdLst>
    <p:sldId id="256" r:id="rId2"/>
    <p:sldId id="265" r:id="rId3"/>
    <p:sldId id="257" r:id="rId4"/>
    <p:sldId id="258" r:id="rId5"/>
    <p:sldId id="259" r:id="rId6"/>
    <p:sldId id="260" r:id="rId7"/>
    <p:sldId id="261" r:id="rId8"/>
    <p:sldId id="266" r:id="rId9"/>
    <p:sldId id="262" r:id="rId10"/>
    <p:sldId id="263" r:id="rId11"/>
    <p:sldId id="264" r:id="rId12"/>
    <p:sldId id="269" r:id="rId13"/>
    <p:sldId id="268" r:id="rId14"/>
    <p:sldId id="270" r:id="rId15"/>
    <p:sldId id="271" r:id="rId16"/>
    <p:sldId id="272" r:id="rId17"/>
    <p:sldId id="273" r:id="rId18"/>
    <p:sldId id="274" r:id="rId19"/>
    <p:sldId id="267" r:id="rId20"/>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modifyVerifier cryptProviderType="rsaAES" cryptAlgorithmClass="hash" cryptAlgorithmType="typeAny" cryptAlgorithmSid="14" spinCount="100000" saltData="PhtTQD+3H4Q8oNiYDIQgSA==" hashData="Ltn616Iy2qa1YwYdKNjBntIIPcWxfvP8D+fogLtiI+UaMlBwkwrWwcgJIV/5P5KmORQpGRWrib0XKJuiTQqTiA=="/>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838" autoAdjust="0"/>
    <p:restoredTop sz="94660"/>
  </p:normalViewPr>
  <p:slideViewPr>
    <p:cSldViewPr snapToGrid="0">
      <p:cViewPr varScale="1">
        <p:scale>
          <a:sx n="67" d="100"/>
          <a:sy n="67" d="100"/>
        </p:scale>
        <p:origin x="1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2E42A2-002F-46E9-B157-EDF26105E60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F3DFA7C-4E1C-41E5-BC09-AA00B2F38F56}">
      <dgm:prSet/>
      <dgm:spPr/>
      <dgm:t>
        <a:bodyPr/>
        <a:lstStyle/>
        <a:p>
          <a:r>
            <a:rPr lang="en-US"/>
            <a:t>General</a:t>
          </a:r>
        </a:p>
      </dgm:t>
    </dgm:pt>
    <dgm:pt modelId="{9ECE41A6-B901-47D5-AE38-DD77A961E7A9}" type="parTrans" cxnId="{17BF805B-5808-49A8-8F18-52A58D542DBD}">
      <dgm:prSet/>
      <dgm:spPr/>
      <dgm:t>
        <a:bodyPr/>
        <a:lstStyle/>
        <a:p>
          <a:endParaRPr lang="en-US"/>
        </a:p>
      </dgm:t>
    </dgm:pt>
    <dgm:pt modelId="{16F889F3-C2BA-4F80-94EA-63ABC1335CC3}" type="sibTrans" cxnId="{17BF805B-5808-49A8-8F18-52A58D542DBD}">
      <dgm:prSet/>
      <dgm:spPr/>
      <dgm:t>
        <a:bodyPr/>
        <a:lstStyle/>
        <a:p>
          <a:endParaRPr lang="en-US"/>
        </a:p>
      </dgm:t>
    </dgm:pt>
    <dgm:pt modelId="{5ACDC559-438A-41E9-BEDE-7900A213B00E}">
      <dgm:prSet/>
      <dgm:spPr/>
      <dgm:t>
        <a:bodyPr/>
        <a:lstStyle/>
        <a:p>
          <a:r>
            <a:rPr lang="en-US"/>
            <a:t>Coverage of District Plans</a:t>
          </a:r>
        </a:p>
      </dgm:t>
    </dgm:pt>
    <dgm:pt modelId="{7F65A784-2FBB-46F4-AF64-ADA585E74A5C}" type="parTrans" cxnId="{5713F7C6-07A4-4534-AB39-4723FB76609B}">
      <dgm:prSet/>
      <dgm:spPr/>
      <dgm:t>
        <a:bodyPr/>
        <a:lstStyle/>
        <a:p>
          <a:endParaRPr lang="en-US"/>
        </a:p>
      </dgm:t>
    </dgm:pt>
    <dgm:pt modelId="{D438CBAB-4E0D-405D-B5F9-776003BC1AE9}" type="sibTrans" cxnId="{5713F7C6-07A4-4534-AB39-4723FB76609B}">
      <dgm:prSet/>
      <dgm:spPr/>
      <dgm:t>
        <a:bodyPr/>
        <a:lstStyle/>
        <a:p>
          <a:endParaRPr lang="en-US"/>
        </a:p>
      </dgm:t>
    </dgm:pt>
    <dgm:pt modelId="{1A3B97D1-C557-45D4-877D-8A58AAB4DB49}">
      <dgm:prSet/>
      <dgm:spPr/>
      <dgm:t>
        <a:bodyPr/>
        <a:lstStyle/>
        <a:p>
          <a:r>
            <a:rPr lang="en-US"/>
            <a:t>District Plans and other plans  </a:t>
          </a:r>
        </a:p>
      </dgm:t>
    </dgm:pt>
    <dgm:pt modelId="{8CE267DA-29F1-4B59-837A-46830B5EAF1D}" type="parTrans" cxnId="{F7836D10-A2E3-4AD0-8BDD-B84A7159F674}">
      <dgm:prSet/>
      <dgm:spPr/>
      <dgm:t>
        <a:bodyPr/>
        <a:lstStyle/>
        <a:p>
          <a:endParaRPr lang="en-US"/>
        </a:p>
      </dgm:t>
    </dgm:pt>
    <dgm:pt modelId="{25B43B43-68CE-4114-92E6-FD7BA67E820B}" type="sibTrans" cxnId="{F7836D10-A2E3-4AD0-8BDD-B84A7159F674}">
      <dgm:prSet/>
      <dgm:spPr/>
      <dgm:t>
        <a:bodyPr/>
        <a:lstStyle/>
        <a:p>
          <a:endParaRPr lang="en-US"/>
        </a:p>
      </dgm:t>
    </dgm:pt>
    <dgm:pt modelId="{F4FBB551-7BE8-4C4A-B0FE-649384C3FA34}">
      <dgm:prSet/>
      <dgm:spPr/>
      <dgm:t>
        <a:bodyPr/>
        <a:lstStyle/>
        <a:p>
          <a:r>
            <a:rPr lang="en-US"/>
            <a:t>Functions</a:t>
          </a:r>
        </a:p>
      </dgm:t>
    </dgm:pt>
    <dgm:pt modelId="{49E324D9-CA9E-4E0D-A9BF-BD12BEC7BCEB}" type="parTrans" cxnId="{E54E07C0-DA50-492D-8DBE-08C27EBBB1DC}">
      <dgm:prSet/>
      <dgm:spPr/>
      <dgm:t>
        <a:bodyPr/>
        <a:lstStyle/>
        <a:p>
          <a:endParaRPr lang="en-US"/>
        </a:p>
      </dgm:t>
    </dgm:pt>
    <dgm:pt modelId="{64ED75B1-A9BF-4E92-92F1-07E5706720D2}" type="sibTrans" cxnId="{E54E07C0-DA50-492D-8DBE-08C27EBBB1DC}">
      <dgm:prSet/>
      <dgm:spPr/>
      <dgm:t>
        <a:bodyPr/>
        <a:lstStyle/>
        <a:p>
          <a:endParaRPr lang="en-US"/>
        </a:p>
      </dgm:t>
    </dgm:pt>
    <dgm:pt modelId="{41D4EC41-B992-4055-9F7A-24D051B2FD0F}">
      <dgm:prSet/>
      <dgm:spPr/>
      <dgm:t>
        <a:bodyPr/>
        <a:lstStyle/>
        <a:p>
          <a:r>
            <a:rPr lang="en-US"/>
            <a:t>Local Planning Policies </a:t>
          </a:r>
        </a:p>
      </dgm:t>
    </dgm:pt>
    <dgm:pt modelId="{D47107CE-C22C-40AE-A462-356340266F61}" type="parTrans" cxnId="{7E58648A-0302-4DC2-BA40-734C8344BDE8}">
      <dgm:prSet/>
      <dgm:spPr/>
      <dgm:t>
        <a:bodyPr/>
        <a:lstStyle/>
        <a:p>
          <a:endParaRPr lang="en-US"/>
        </a:p>
      </dgm:t>
    </dgm:pt>
    <dgm:pt modelId="{035500A5-845B-47B9-91EC-44B697BA2DF3}" type="sibTrans" cxnId="{7E58648A-0302-4DC2-BA40-734C8344BDE8}">
      <dgm:prSet/>
      <dgm:spPr/>
      <dgm:t>
        <a:bodyPr/>
        <a:lstStyle/>
        <a:p>
          <a:endParaRPr lang="en-US"/>
        </a:p>
      </dgm:t>
    </dgm:pt>
    <dgm:pt modelId="{890F396F-E587-436F-A3C9-93EBD4E6BA4A}">
      <dgm:prSet/>
      <dgm:spPr/>
      <dgm:t>
        <a:bodyPr/>
        <a:lstStyle/>
        <a:p>
          <a:r>
            <a:rPr lang="en-US"/>
            <a:t>Environmental Management in Rural Areas</a:t>
          </a:r>
        </a:p>
      </dgm:t>
    </dgm:pt>
    <dgm:pt modelId="{AFC004B0-FFF2-49A6-BFDD-BC2B6E74FCC5}" type="parTrans" cxnId="{B0A1E252-2894-464E-965D-5AB8DD7EA57F}">
      <dgm:prSet/>
      <dgm:spPr/>
      <dgm:t>
        <a:bodyPr/>
        <a:lstStyle/>
        <a:p>
          <a:endParaRPr lang="en-US"/>
        </a:p>
      </dgm:t>
    </dgm:pt>
    <dgm:pt modelId="{5CD254CB-E0C9-43C1-A2B8-A61364D89462}" type="sibTrans" cxnId="{B0A1E252-2894-464E-965D-5AB8DD7EA57F}">
      <dgm:prSet/>
      <dgm:spPr/>
      <dgm:t>
        <a:bodyPr/>
        <a:lstStyle/>
        <a:p>
          <a:endParaRPr lang="en-US"/>
        </a:p>
      </dgm:t>
    </dgm:pt>
    <dgm:pt modelId="{C10C1EAC-037D-48F4-A313-C82FE010DB46}">
      <dgm:prSet/>
      <dgm:spPr/>
      <dgm:t>
        <a:bodyPr/>
        <a:lstStyle/>
        <a:p>
          <a:r>
            <a:rPr lang="en-US"/>
            <a:t>Types of District Plans </a:t>
          </a:r>
        </a:p>
      </dgm:t>
    </dgm:pt>
    <dgm:pt modelId="{A9E5BC39-F88B-4C77-B545-3ED9EC22F1FE}" type="parTrans" cxnId="{F93D5331-788F-43CE-84DE-2F7A9C55F84B}">
      <dgm:prSet/>
      <dgm:spPr/>
      <dgm:t>
        <a:bodyPr/>
        <a:lstStyle/>
        <a:p>
          <a:endParaRPr lang="en-US"/>
        </a:p>
      </dgm:t>
    </dgm:pt>
    <dgm:pt modelId="{569002E1-32A7-44CF-A9F4-C4621C37CC34}" type="sibTrans" cxnId="{F93D5331-788F-43CE-84DE-2F7A9C55F84B}">
      <dgm:prSet/>
      <dgm:spPr/>
      <dgm:t>
        <a:bodyPr/>
        <a:lstStyle/>
        <a:p>
          <a:endParaRPr lang="en-US"/>
        </a:p>
      </dgm:t>
    </dgm:pt>
    <dgm:pt modelId="{466CA676-9D88-4C15-88A7-17FF080EEE33}">
      <dgm:prSet/>
      <dgm:spPr/>
      <dgm:t>
        <a:bodyPr/>
        <a:lstStyle/>
        <a:p>
          <a:r>
            <a:rPr lang="en-US"/>
            <a:t>Form and Content </a:t>
          </a:r>
        </a:p>
      </dgm:t>
    </dgm:pt>
    <dgm:pt modelId="{B7483E45-AD2E-4294-9085-06E5C9652798}" type="parTrans" cxnId="{4DC74C07-565A-4304-BE86-494F5863E0C4}">
      <dgm:prSet/>
      <dgm:spPr/>
      <dgm:t>
        <a:bodyPr/>
        <a:lstStyle/>
        <a:p>
          <a:endParaRPr lang="en-US"/>
        </a:p>
      </dgm:t>
    </dgm:pt>
    <dgm:pt modelId="{7DB3EE1D-8710-4B48-8D83-096995CC0398}" type="sibTrans" cxnId="{4DC74C07-565A-4304-BE86-494F5863E0C4}">
      <dgm:prSet/>
      <dgm:spPr/>
      <dgm:t>
        <a:bodyPr/>
        <a:lstStyle/>
        <a:p>
          <a:endParaRPr lang="en-US"/>
        </a:p>
      </dgm:t>
    </dgm:pt>
    <dgm:pt modelId="{D1F9655F-4611-40DD-B5B0-07BE6BA7F772}">
      <dgm:prSet/>
      <dgm:spPr/>
      <dgm:t>
        <a:bodyPr/>
        <a:lstStyle/>
        <a:p>
          <a:r>
            <a:rPr lang="en-US"/>
            <a:t>Plan and  accompany survey </a:t>
          </a:r>
        </a:p>
      </dgm:t>
    </dgm:pt>
    <dgm:pt modelId="{45CAEC2B-9437-4192-BE53-A88E992C5AE8}" type="parTrans" cxnId="{80559C87-02E3-477B-A616-D99BC35AA460}">
      <dgm:prSet/>
      <dgm:spPr/>
      <dgm:t>
        <a:bodyPr/>
        <a:lstStyle/>
        <a:p>
          <a:endParaRPr lang="en-US"/>
        </a:p>
      </dgm:t>
    </dgm:pt>
    <dgm:pt modelId="{FD51DD06-19C2-4963-8C4C-53F66A592484}" type="sibTrans" cxnId="{80559C87-02E3-477B-A616-D99BC35AA460}">
      <dgm:prSet/>
      <dgm:spPr/>
      <dgm:t>
        <a:bodyPr/>
        <a:lstStyle/>
        <a:p>
          <a:endParaRPr lang="en-US"/>
        </a:p>
      </dgm:t>
    </dgm:pt>
    <dgm:pt modelId="{EC7112F6-57E2-4A48-9EAF-2570CFB8C671}">
      <dgm:prSet/>
      <dgm:spPr/>
      <dgm:t>
        <a:bodyPr/>
        <a:lstStyle/>
        <a:p>
          <a:r>
            <a:rPr lang="en-US"/>
            <a:t>Implication of different types of District Plan</a:t>
          </a:r>
        </a:p>
      </dgm:t>
    </dgm:pt>
    <dgm:pt modelId="{65806537-401A-44C5-BB52-B8FA624561AD}" type="parTrans" cxnId="{0889D696-832E-4468-8CBC-7D032185C32A}">
      <dgm:prSet/>
      <dgm:spPr/>
      <dgm:t>
        <a:bodyPr/>
        <a:lstStyle/>
        <a:p>
          <a:endParaRPr lang="en-US"/>
        </a:p>
      </dgm:t>
    </dgm:pt>
    <dgm:pt modelId="{C69D9C29-2C18-4619-B2F2-CADF0B054EDB}" type="sibTrans" cxnId="{0889D696-832E-4468-8CBC-7D032185C32A}">
      <dgm:prSet/>
      <dgm:spPr/>
      <dgm:t>
        <a:bodyPr/>
        <a:lstStyle/>
        <a:p>
          <a:endParaRPr lang="en-US"/>
        </a:p>
      </dgm:t>
    </dgm:pt>
    <dgm:pt modelId="{229AACED-640D-4E36-9B90-364D7E57B64A}">
      <dgm:prSet/>
      <dgm:spPr/>
      <dgm:t>
        <a:bodyPr/>
        <a:lstStyle/>
        <a:p>
          <a:r>
            <a:rPr lang="en-US"/>
            <a:t>District Plan for rural part of the counties</a:t>
          </a:r>
        </a:p>
      </dgm:t>
    </dgm:pt>
    <dgm:pt modelId="{68064B55-A437-431F-9EF4-AEE30EEFE05E}" type="parTrans" cxnId="{C3C56BA6-A0EF-4258-B987-FEB6A27EF787}">
      <dgm:prSet/>
      <dgm:spPr/>
      <dgm:t>
        <a:bodyPr/>
        <a:lstStyle/>
        <a:p>
          <a:endParaRPr lang="en-US"/>
        </a:p>
      </dgm:t>
    </dgm:pt>
    <dgm:pt modelId="{D05EF104-3BC7-4D51-9FFA-DA3DF943551E}" type="sibTrans" cxnId="{C3C56BA6-A0EF-4258-B987-FEB6A27EF787}">
      <dgm:prSet/>
      <dgm:spPr/>
      <dgm:t>
        <a:bodyPr/>
        <a:lstStyle/>
        <a:p>
          <a:endParaRPr lang="en-US"/>
        </a:p>
      </dgm:t>
    </dgm:pt>
    <dgm:pt modelId="{69EFC883-182F-4171-8EF8-3C924BBE9195}">
      <dgm:prSet/>
      <dgm:spPr/>
      <dgm:t>
        <a:bodyPr/>
        <a:lstStyle/>
        <a:p>
          <a:r>
            <a:rPr lang="en-US"/>
            <a:t>District Plans of villages </a:t>
          </a:r>
        </a:p>
      </dgm:t>
    </dgm:pt>
    <dgm:pt modelId="{EF1575E3-AE19-4EA5-BE04-943B77DB17D4}" type="parTrans" cxnId="{FFD29897-5B1D-4BA6-BECD-39DF81648C5C}">
      <dgm:prSet/>
      <dgm:spPr/>
      <dgm:t>
        <a:bodyPr/>
        <a:lstStyle/>
        <a:p>
          <a:endParaRPr lang="en-US"/>
        </a:p>
      </dgm:t>
    </dgm:pt>
    <dgm:pt modelId="{CDBA1A28-D54C-4EC6-AA94-E92885BBDE17}" type="sibTrans" cxnId="{FFD29897-5B1D-4BA6-BECD-39DF81648C5C}">
      <dgm:prSet/>
      <dgm:spPr/>
      <dgm:t>
        <a:bodyPr/>
        <a:lstStyle/>
        <a:p>
          <a:endParaRPr lang="en-US"/>
        </a:p>
      </dgm:t>
    </dgm:pt>
    <dgm:pt modelId="{851EAD60-8115-4D24-9BCC-466B39F4BE33}">
      <dgm:prSet/>
      <dgm:spPr/>
      <dgm:t>
        <a:bodyPr/>
        <a:lstStyle/>
        <a:p>
          <a:r>
            <a:rPr lang="en-US"/>
            <a:t>Alteration and replacement </a:t>
          </a:r>
        </a:p>
      </dgm:t>
    </dgm:pt>
    <dgm:pt modelId="{38631CE8-FBCC-483F-ADDF-1FAFC41D0E66}" type="parTrans" cxnId="{22094BC0-85A1-4C35-9A01-8AE7FED9919A}">
      <dgm:prSet/>
      <dgm:spPr/>
      <dgm:t>
        <a:bodyPr/>
        <a:lstStyle/>
        <a:p>
          <a:endParaRPr lang="en-US"/>
        </a:p>
      </dgm:t>
    </dgm:pt>
    <dgm:pt modelId="{FC597AF0-F994-4474-85F8-10DDAC76BB6E}" type="sibTrans" cxnId="{22094BC0-85A1-4C35-9A01-8AE7FED9919A}">
      <dgm:prSet/>
      <dgm:spPr/>
      <dgm:t>
        <a:bodyPr/>
        <a:lstStyle/>
        <a:p>
          <a:endParaRPr lang="en-US"/>
        </a:p>
      </dgm:t>
    </dgm:pt>
    <dgm:pt modelId="{EAD62E6A-F737-4E38-8368-DF8BB51337B1}" type="pres">
      <dgm:prSet presAssocID="{832E42A2-002F-46E9-B157-EDF26105E603}" presName="Name0" presStyleCnt="0">
        <dgm:presLayoutVars>
          <dgm:dir/>
          <dgm:animLvl val="lvl"/>
          <dgm:resizeHandles val="exact"/>
        </dgm:presLayoutVars>
      </dgm:prSet>
      <dgm:spPr/>
    </dgm:pt>
    <dgm:pt modelId="{3227C66E-81B0-4FFB-A30F-4F15B48C7BFE}" type="pres">
      <dgm:prSet presAssocID="{1F3DFA7C-4E1C-41E5-BC09-AA00B2F38F56}" presName="linNode" presStyleCnt="0"/>
      <dgm:spPr/>
    </dgm:pt>
    <dgm:pt modelId="{93DEF4C8-46B3-4ABE-9EB1-D1C0A0A9CC42}" type="pres">
      <dgm:prSet presAssocID="{1F3DFA7C-4E1C-41E5-BC09-AA00B2F38F56}" presName="parentText" presStyleLbl="node1" presStyleIdx="0" presStyleCnt="13" custScaleX="178504" custScaleY="13870">
        <dgm:presLayoutVars>
          <dgm:chMax val="1"/>
          <dgm:bulletEnabled val="1"/>
        </dgm:presLayoutVars>
      </dgm:prSet>
      <dgm:spPr/>
    </dgm:pt>
    <dgm:pt modelId="{0F09ECC1-A74A-44CD-9ADD-799C7AF3B475}" type="pres">
      <dgm:prSet presAssocID="{16F889F3-C2BA-4F80-94EA-63ABC1335CC3}" presName="sp" presStyleCnt="0"/>
      <dgm:spPr/>
    </dgm:pt>
    <dgm:pt modelId="{73EFEEC6-2EA3-44FC-9D31-B8F0E38007F8}" type="pres">
      <dgm:prSet presAssocID="{5ACDC559-438A-41E9-BEDE-7900A213B00E}" presName="linNode" presStyleCnt="0"/>
      <dgm:spPr/>
    </dgm:pt>
    <dgm:pt modelId="{2DB4215B-7652-41D5-8B4B-AE68551FAAE9}" type="pres">
      <dgm:prSet presAssocID="{5ACDC559-438A-41E9-BEDE-7900A213B00E}" presName="parentText" presStyleLbl="node1" presStyleIdx="1" presStyleCnt="13" custScaleX="178504" custScaleY="13870">
        <dgm:presLayoutVars>
          <dgm:chMax val="1"/>
          <dgm:bulletEnabled val="1"/>
        </dgm:presLayoutVars>
      </dgm:prSet>
      <dgm:spPr/>
    </dgm:pt>
    <dgm:pt modelId="{590332C9-3446-4B7E-9C36-DC69F4494D49}" type="pres">
      <dgm:prSet presAssocID="{D438CBAB-4E0D-405D-B5F9-776003BC1AE9}" presName="sp" presStyleCnt="0"/>
      <dgm:spPr/>
    </dgm:pt>
    <dgm:pt modelId="{C4378CD9-07A7-45D1-8431-F961DA4AF478}" type="pres">
      <dgm:prSet presAssocID="{1A3B97D1-C557-45D4-877D-8A58AAB4DB49}" presName="linNode" presStyleCnt="0"/>
      <dgm:spPr/>
    </dgm:pt>
    <dgm:pt modelId="{3E7B8AC9-BE19-459B-93AF-EBDBCE67976E}" type="pres">
      <dgm:prSet presAssocID="{1A3B97D1-C557-45D4-877D-8A58AAB4DB49}" presName="parentText" presStyleLbl="node1" presStyleIdx="2" presStyleCnt="13" custScaleX="178504" custScaleY="13870">
        <dgm:presLayoutVars>
          <dgm:chMax val="1"/>
          <dgm:bulletEnabled val="1"/>
        </dgm:presLayoutVars>
      </dgm:prSet>
      <dgm:spPr/>
    </dgm:pt>
    <dgm:pt modelId="{E52D479A-C0BF-4487-8CA8-5CF822DD1996}" type="pres">
      <dgm:prSet presAssocID="{25B43B43-68CE-4114-92E6-FD7BA67E820B}" presName="sp" presStyleCnt="0"/>
      <dgm:spPr/>
    </dgm:pt>
    <dgm:pt modelId="{50C9E989-02A9-43D8-9C1B-F0FC56115500}" type="pres">
      <dgm:prSet presAssocID="{F4FBB551-7BE8-4C4A-B0FE-649384C3FA34}" presName="linNode" presStyleCnt="0"/>
      <dgm:spPr/>
    </dgm:pt>
    <dgm:pt modelId="{A0CD936B-EFDE-4727-8ED5-FB2E42FBECE8}" type="pres">
      <dgm:prSet presAssocID="{F4FBB551-7BE8-4C4A-B0FE-649384C3FA34}" presName="parentText" presStyleLbl="node1" presStyleIdx="3" presStyleCnt="13" custScaleX="178504" custScaleY="13870">
        <dgm:presLayoutVars>
          <dgm:chMax val="1"/>
          <dgm:bulletEnabled val="1"/>
        </dgm:presLayoutVars>
      </dgm:prSet>
      <dgm:spPr/>
    </dgm:pt>
    <dgm:pt modelId="{91096C18-405A-49AD-BCC5-05626495011B}" type="pres">
      <dgm:prSet presAssocID="{64ED75B1-A9BF-4E92-92F1-07E5706720D2}" presName="sp" presStyleCnt="0"/>
      <dgm:spPr/>
    </dgm:pt>
    <dgm:pt modelId="{3C8AE5BF-0E81-4C05-AAB6-474609E60C72}" type="pres">
      <dgm:prSet presAssocID="{41D4EC41-B992-4055-9F7A-24D051B2FD0F}" presName="linNode" presStyleCnt="0"/>
      <dgm:spPr/>
    </dgm:pt>
    <dgm:pt modelId="{5423D6FC-AC81-4E4D-B764-3A7F26DAAC88}" type="pres">
      <dgm:prSet presAssocID="{41D4EC41-B992-4055-9F7A-24D051B2FD0F}" presName="parentText" presStyleLbl="node1" presStyleIdx="4" presStyleCnt="13" custScaleX="178504" custScaleY="13870">
        <dgm:presLayoutVars>
          <dgm:chMax val="1"/>
          <dgm:bulletEnabled val="1"/>
        </dgm:presLayoutVars>
      </dgm:prSet>
      <dgm:spPr/>
    </dgm:pt>
    <dgm:pt modelId="{15E8A493-83C5-45A0-BF15-156C1CAA6274}" type="pres">
      <dgm:prSet presAssocID="{035500A5-845B-47B9-91EC-44B697BA2DF3}" presName="sp" presStyleCnt="0"/>
      <dgm:spPr/>
    </dgm:pt>
    <dgm:pt modelId="{BC710B60-8CA1-4FA4-80B4-A3CB48C6CCA8}" type="pres">
      <dgm:prSet presAssocID="{890F396F-E587-436F-A3C9-93EBD4E6BA4A}" presName="linNode" presStyleCnt="0"/>
      <dgm:spPr/>
    </dgm:pt>
    <dgm:pt modelId="{CA288AAD-B510-440A-AB40-F52EE94451D7}" type="pres">
      <dgm:prSet presAssocID="{890F396F-E587-436F-A3C9-93EBD4E6BA4A}" presName="parentText" presStyleLbl="node1" presStyleIdx="5" presStyleCnt="13" custScaleX="178504" custScaleY="13870">
        <dgm:presLayoutVars>
          <dgm:chMax val="1"/>
          <dgm:bulletEnabled val="1"/>
        </dgm:presLayoutVars>
      </dgm:prSet>
      <dgm:spPr/>
    </dgm:pt>
    <dgm:pt modelId="{0F1969E7-A89A-4773-86BB-470C2A55539D}" type="pres">
      <dgm:prSet presAssocID="{5CD254CB-E0C9-43C1-A2B8-A61364D89462}" presName="sp" presStyleCnt="0"/>
      <dgm:spPr/>
    </dgm:pt>
    <dgm:pt modelId="{D54B702E-4988-48D0-AB1B-EFB4F83CB687}" type="pres">
      <dgm:prSet presAssocID="{C10C1EAC-037D-48F4-A313-C82FE010DB46}" presName="linNode" presStyleCnt="0"/>
      <dgm:spPr/>
    </dgm:pt>
    <dgm:pt modelId="{B94FEF6B-BACF-430E-940F-5C55F43A9382}" type="pres">
      <dgm:prSet presAssocID="{C10C1EAC-037D-48F4-A313-C82FE010DB46}" presName="parentText" presStyleLbl="node1" presStyleIdx="6" presStyleCnt="13" custScaleX="178504" custScaleY="13870">
        <dgm:presLayoutVars>
          <dgm:chMax val="1"/>
          <dgm:bulletEnabled val="1"/>
        </dgm:presLayoutVars>
      </dgm:prSet>
      <dgm:spPr/>
    </dgm:pt>
    <dgm:pt modelId="{64C031FB-FC72-4A69-8D14-2D427CBCC9F0}" type="pres">
      <dgm:prSet presAssocID="{569002E1-32A7-44CF-A9F4-C4621C37CC34}" presName="sp" presStyleCnt="0"/>
      <dgm:spPr/>
    </dgm:pt>
    <dgm:pt modelId="{81B1A560-5FAD-4B26-A610-A1DF909DB1C2}" type="pres">
      <dgm:prSet presAssocID="{466CA676-9D88-4C15-88A7-17FF080EEE33}" presName="linNode" presStyleCnt="0"/>
      <dgm:spPr/>
    </dgm:pt>
    <dgm:pt modelId="{C7D1E6BF-8624-4743-84BD-0A76BADCE10F}" type="pres">
      <dgm:prSet presAssocID="{466CA676-9D88-4C15-88A7-17FF080EEE33}" presName="parentText" presStyleLbl="node1" presStyleIdx="7" presStyleCnt="13" custScaleX="178504" custScaleY="13870">
        <dgm:presLayoutVars>
          <dgm:chMax val="1"/>
          <dgm:bulletEnabled val="1"/>
        </dgm:presLayoutVars>
      </dgm:prSet>
      <dgm:spPr/>
    </dgm:pt>
    <dgm:pt modelId="{293F8AD8-F860-4FB6-B51D-A18EE7D376E5}" type="pres">
      <dgm:prSet presAssocID="{7DB3EE1D-8710-4B48-8D83-096995CC0398}" presName="sp" presStyleCnt="0"/>
      <dgm:spPr/>
    </dgm:pt>
    <dgm:pt modelId="{2647A307-3589-4C96-85F5-C98B8CD249B0}" type="pres">
      <dgm:prSet presAssocID="{D1F9655F-4611-40DD-B5B0-07BE6BA7F772}" presName="linNode" presStyleCnt="0"/>
      <dgm:spPr/>
    </dgm:pt>
    <dgm:pt modelId="{1FA3EA07-1ED0-4508-8524-2A9C08FBD72C}" type="pres">
      <dgm:prSet presAssocID="{D1F9655F-4611-40DD-B5B0-07BE6BA7F772}" presName="parentText" presStyleLbl="node1" presStyleIdx="8" presStyleCnt="13" custScaleX="178504" custScaleY="13870">
        <dgm:presLayoutVars>
          <dgm:chMax val="1"/>
          <dgm:bulletEnabled val="1"/>
        </dgm:presLayoutVars>
      </dgm:prSet>
      <dgm:spPr/>
    </dgm:pt>
    <dgm:pt modelId="{DE348498-4285-47F2-B4C4-BED2D5E28EDF}" type="pres">
      <dgm:prSet presAssocID="{FD51DD06-19C2-4963-8C4C-53F66A592484}" presName="sp" presStyleCnt="0"/>
      <dgm:spPr/>
    </dgm:pt>
    <dgm:pt modelId="{794E2319-DBA9-4A6D-A308-257935995FA0}" type="pres">
      <dgm:prSet presAssocID="{EC7112F6-57E2-4A48-9EAF-2570CFB8C671}" presName="linNode" presStyleCnt="0"/>
      <dgm:spPr/>
    </dgm:pt>
    <dgm:pt modelId="{BC180501-6D99-4324-9273-B49DB16A6115}" type="pres">
      <dgm:prSet presAssocID="{EC7112F6-57E2-4A48-9EAF-2570CFB8C671}" presName="parentText" presStyleLbl="node1" presStyleIdx="9" presStyleCnt="13" custScaleX="178504" custScaleY="13870">
        <dgm:presLayoutVars>
          <dgm:chMax val="1"/>
          <dgm:bulletEnabled val="1"/>
        </dgm:presLayoutVars>
      </dgm:prSet>
      <dgm:spPr/>
    </dgm:pt>
    <dgm:pt modelId="{28A40FF7-CB77-4538-851A-11999FCF24C8}" type="pres">
      <dgm:prSet presAssocID="{C69D9C29-2C18-4619-B2F2-CADF0B054EDB}" presName="sp" presStyleCnt="0"/>
      <dgm:spPr/>
    </dgm:pt>
    <dgm:pt modelId="{50139AF6-0879-4095-9D08-336E7064B3EA}" type="pres">
      <dgm:prSet presAssocID="{229AACED-640D-4E36-9B90-364D7E57B64A}" presName="linNode" presStyleCnt="0"/>
      <dgm:spPr/>
    </dgm:pt>
    <dgm:pt modelId="{8B1AEACA-9676-48DB-8C3A-1E498F2EAE2A}" type="pres">
      <dgm:prSet presAssocID="{229AACED-640D-4E36-9B90-364D7E57B64A}" presName="parentText" presStyleLbl="node1" presStyleIdx="10" presStyleCnt="13" custScaleX="178504" custScaleY="13870">
        <dgm:presLayoutVars>
          <dgm:chMax val="1"/>
          <dgm:bulletEnabled val="1"/>
        </dgm:presLayoutVars>
      </dgm:prSet>
      <dgm:spPr/>
    </dgm:pt>
    <dgm:pt modelId="{988E4839-714A-4752-BC6B-73BE3E835BFB}" type="pres">
      <dgm:prSet presAssocID="{D05EF104-3BC7-4D51-9FFA-DA3DF943551E}" presName="sp" presStyleCnt="0"/>
      <dgm:spPr/>
    </dgm:pt>
    <dgm:pt modelId="{19970540-FF64-430F-844A-74D9FA5C932F}" type="pres">
      <dgm:prSet presAssocID="{69EFC883-182F-4171-8EF8-3C924BBE9195}" presName="linNode" presStyleCnt="0"/>
      <dgm:spPr/>
    </dgm:pt>
    <dgm:pt modelId="{C5541169-2CAE-476F-A6A8-2EEE69F42B85}" type="pres">
      <dgm:prSet presAssocID="{69EFC883-182F-4171-8EF8-3C924BBE9195}" presName="parentText" presStyleLbl="node1" presStyleIdx="11" presStyleCnt="13" custScaleX="178504" custScaleY="13870">
        <dgm:presLayoutVars>
          <dgm:chMax val="1"/>
          <dgm:bulletEnabled val="1"/>
        </dgm:presLayoutVars>
      </dgm:prSet>
      <dgm:spPr/>
    </dgm:pt>
    <dgm:pt modelId="{5AE24378-A0F0-4AD2-A577-C36FC4EEA24B}" type="pres">
      <dgm:prSet presAssocID="{CDBA1A28-D54C-4EC6-AA94-E92885BBDE17}" presName="sp" presStyleCnt="0"/>
      <dgm:spPr/>
    </dgm:pt>
    <dgm:pt modelId="{ED6EE227-11F4-4C9D-AD09-7FC0463DE455}" type="pres">
      <dgm:prSet presAssocID="{851EAD60-8115-4D24-9BCC-466B39F4BE33}" presName="linNode" presStyleCnt="0"/>
      <dgm:spPr/>
    </dgm:pt>
    <dgm:pt modelId="{2093C5C0-6041-40CB-99E5-7A4D01EBBB49}" type="pres">
      <dgm:prSet presAssocID="{851EAD60-8115-4D24-9BCC-466B39F4BE33}" presName="parentText" presStyleLbl="node1" presStyleIdx="12" presStyleCnt="13" custScaleX="178504" custScaleY="13870">
        <dgm:presLayoutVars>
          <dgm:chMax val="1"/>
          <dgm:bulletEnabled val="1"/>
        </dgm:presLayoutVars>
      </dgm:prSet>
      <dgm:spPr/>
    </dgm:pt>
  </dgm:ptLst>
  <dgm:cxnLst>
    <dgm:cxn modelId="{4DC74C07-565A-4304-BE86-494F5863E0C4}" srcId="{832E42A2-002F-46E9-B157-EDF26105E603}" destId="{466CA676-9D88-4C15-88A7-17FF080EEE33}" srcOrd="7" destOrd="0" parTransId="{B7483E45-AD2E-4294-9085-06E5C9652798}" sibTransId="{7DB3EE1D-8710-4B48-8D83-096995CC0398}"/>
    <dgm:cxn modelId="{F7836D10-A2E3-4AD0-8BDD-B84A7159F674}" srcId="{832E42A2-002F-46E9-B157-EDF26105E603}" destId="{1A3B97D1-C557-45D4-877D-8A58AAB4DB49}" srcOrd="2" destOrd="0" parTransId="{8CE267DA-29F1-4B59-837A-46830B5EAF1D}" sibTransId="{25B43B43-68CE-4114-92E6-FD7BA67E820B}"/>
    <dgm:cxn modelId="{7B5CEF2C-821E-43F1-BB7B-DCB765531AEE}" type="presOf" srcId="{5ACDC559-438A-41E9-BEDE-7900A213B00E}" destId="{2DB4215B-7652-41D5-8B4B-AE68551FAAE9}" srcOrd="0" destOrd="0" presId="urn:microsoft.com/office/officeart/2005/8/layout/vList5"/>
    <dgm:cxn modelId="{F93D5331-788F-43CE-84DE-2F7A9C55F84B}" srcId="{832E42A2-002F-46E9-B157-EDF26105E603}" destId="{C10C1EAC-037D-48F4-A313-C82FE010DB46}" srcOrd="6" destOrd="0" parTransId="{A9E5BC39-F88B-4C77-B545-3ED9EC22F1FE}" sibTransId="{569002E1-32A7-44CF-A9F4-C4621C37CC34}"/>
    <dgm:cxn modelId="{C2C4D73C-4C02-44F2-AE24-378D04E241A0}" type="presOf" srcId="{890F396F-E587-436F-A3C9-93EBD4E6BA4A}" destId="{CA288AAD-B510-440A-AB40-F52EE94451D7}" srcOrd="0" destOrd="0" presId="urn:microsoft.com/office/officeart/2005/8/layout/vList5"/>
    <dgm:cxn modelId="{07134B3F-E69E-48DA-B75F-B6FE5756066A}" type="presOf" srcId="{C10C1EAC-037D-48F4-A313-C82FE010DB46}" destId="{B94FEF6B-BACF-430E-940F-5C55F43A9382}" srcOrd="0" destOrd="0" presId="urn:microsoft.com/office/officeart/2005/8/layout/vList5"/>
    <dgm:cxn modelId="{17BF805B-5808-49A8-8F18-52A58D542DBD}" srcId="{832E42A2-002F-46E9-B157-EDF26105E603}" destId="{1F3DFA7C-4E1C-41E5-BC09-AA00B2F38F56}" srcOrd="0" destOrd="0" parTransId="{9ECE41A6-B901-47D5-AE38-DD77A961E7A9}" sibTransId="{16F889F3-C2BA-4F80-94EA-63ABC1335CC3}"/>
    <dgm:cxn modelId="{5CACDB6E-121F-466A-8830-9ADC3D06968D}" type="presOf" srcId="{1F3DFA7C-4E1C-41E5-BC09-AA00B2F38F56}" destId="{93DEF4C8-46B3-4ABE-9EB1-D1C0A0A9CC42}" srcOrd="0" destOrd="0" presId="urn:microsoft.com/office/officeart/2005/8/layout/vList5"/>
    <dgm:cxn modelId="{B0A1E252-2894-464E-965D-5AB8DD7EA57F}" srcId="{832E42A2-002F-46E9-B157-EDF26105E603}" destId="{890F396F-E587-436F-A3C9-93EBD4E6BA4A}" srcOrd="5" destOrd="0" parTransId="{AFC004B0-FFF2-49A6-BFDD-BC2B6E74FCC5}" sibTransId="{5CD254CB-E0C9-43C1-A2B8-A61364D89462}"/>
    <dgm:cxn modelId="{61989A77-D2E5-4E39-808C-A659C08FA8B5}" type="presOf" srcId="{F4FBB551-7BE8-4C4A-B0FE-649384C3FA34}" destId="{A0CD936B-EFDE-4727-8ED5-FB2E42FBECE8}" srcOrd="0" destOrd="0" presId="urn:microsoft.com/office/officeart/2005/8/layout/vList5"/>
    <dgm:cxn modelId="{F39AC077-7A31-46C6-8534-EFE2D7AA19F6}" type="presOf" srcId="{41D4EC41-B992-4055-9F7A-24D051B2FD0F}" destId="{5423D6FC-AC81-4E4D-B764-3A7F26DAAC88}" srcOrd="0" destOrd="0" presId="urn:microsoft.com/office/officeart/2005/8/layout/vList5"/>
    <dgm:cxn modelId="{1CCB2A78-7108-464C-9C4C-EF76DDF6AE76}" type="presOf" srcId="{EC7112F6-57E2-4A48-9EAF-2570CFB8C671}" destId="{BC180501-6D99-4324-9273-B49DB16A6115}" srcOrd="0" destOrd="0" presId="urn:microsoft.com/office/officeart/2005/8/layout/vList5"/>
    <dgm:cxn modelId="{CAE52659-B519-4440-A791-2A1588260940}" type="presOf" srcId="{832E42A2-002F-46E9-B157-EDF26105E603}" destId="{EAD62E6A-F737-4E38-8368-DF8BB51337B1}" srcOrd="0" destOrd="0" presId="urn:microsoft.com/office/officeart/2005/8/layout/vList5"/>
    <dgm:cxn modelId="{80559C87-02E3-477B-A616-D99BC35AA460}" srcId="{832E42A2-002F-46E9-B157-EDF26105E603}" destId="{D1F9655F-4611-40DD-B5B0-07BE6BA7F772}" srcOrd="8" destOrd="0" parTransId="{45CAEC2B-9437-4192-BE53-A88E992C5AE8}" sibTransId="{FD51DD06-19C2-4963-8C4C-53F66A592484}"/>
    <dgm:cxn modelId="{7E58648A-0302-4DC2-BA40-734C8344BDE8}" srcId="{832E42A2-002F-46E9-B157-EDF26105E603}" destId="{41D4EC41-B992-4055-9F7A-24D051B2FD0F}" srcOrd="4" destOrd="0" parTransId="{D47107CE-C22C-40AE-A462-356340266F61}" sibTransId="{035500A5-845B-47B9-91EC-44B697BA2DF3}"/>
    <dgm:cxn modelId="{4767FC91-C006-4456-A8EA-074E7996A728}" type="presOf" srcId="{466CA676-9D88-4C15-88A7-17FF080EEE33}" destId="{C7D1E6BF-8624-4743-84BD-0A76BADCE10F}" srcOrd="0" destOrd="0" presId="urn:microsoft.com/office/officeart/2005/8/layout/vList5"/>
    <dgm:cxn modelId="{0889D696-832E-4468-8CBC-7D032185C32A}" srcId="{832E42A2-002F-46E9-B157-EDF26105E603}" destId="{EC7112F6-57E2-4A48-9EAF-2570CFB8C671}" srcOrd="9" destOrd="0" parTransId="{65806537-401A-44C5-BB52-B8FA624561AD}" sibTransId="{C69D9C29-2C18-4619-B2F2-CADF0B054EDB}"/>
    <dgm:cxn modelId="{FFD29897-5B1D-4BA6-BECD-39DF81648C5C}" srcId="{832E42A2-002F-46E9-B157-EDF26105E603}" destId="{69EFC883-182F-4171-8EF8-3C924BBE9195}" srcOrd="11" destOrd="0" parTransId="{EF1575E3-AE19-4EA5-BE04-943B77DB17D4}" sibTransId="{CDBA1A28-D54C-4EC6-AA94-E92885BBDE17}"/>
    <dgm:cxn modelId="{C3C56BA6-A0EF-4258-B987-FEB6A27EF787}" srcId="{832E42A2-002F-46E9-B157-EDF26105E603}" destId="{229AACED-640D-4E36-9B90-364D7E57B64A}" srcOrd="10" destOrd="0" parTransId="{68064B55-A437-431F-9EF4-AEE30EEFE05E}" sibTransId="{D05EF104-3BC7-4D51-9FFA-DA3DF943551E}"/>
    <dgm:cxn modelId="{E54E07C0-DA50-492D-8DBE-08C27EBBB1DC}" srcId="{832E42A2-002F-46E9-B157-EDF26105E603}" destId="{F4FBB551-7BE8-4C4A-B0FE-649384C3FA34}" srcOrd="3" destOrd="0" parTransId="{49E324D9-CA9E-4E0D-A9BF-BD12BEC7BCEB}" sibTransId="{64ED75B1-A9BF-4E92-92F1-07E5706720D2}"/>
    <dgm:cxn modelId="{22094BC0-85A1-4C35-9A01-8AE7FED9919A}" srcId="{832E42A2-002F-46E9-B157-EDF26105E603}" destId="{851EAD60-8115-4D24-9BCC-466B39F4BE33}" srcOrd="12" destOrd="0" parTransId="{38631CE8-FBCC-483F-ADDF-1FAFC41D0E66}" sibTransId="{FC597AF0-F994-4474-85F8-10DDAC76BB6E}"/>
    <dgm:cxn modelId="{95C57AC3-0C2D-4AE2-97C2-44724D565CC9}" type="presOf" srcId="{1A3B97D1-C557-45D4-877D-8A58AAB4DB49}" destId="{3E7B8AC9-BE19-459B-93AF-EBDBCE67976E}" srcOrd="0" destOrd="0" presId="urn:microsoft.com/office/officeart/2005/8/layout/vList5"/>
    <dgm:cxn modelId="{5713F7C6-07A4-4534-AB39-4723FB76609B}" srcId="{832E42A2-002F-46E9-B157-EDF26105E603}" destId="{5ACDC559-438A-41E9-BEDE-7900A213B00E}" srcOrd="1" destOrd="0" parTransId="{7F65A784-2FBB-46F4-AF64-ADA585E74A5C}" sibTransId="{D438CBAB-4E0D-405D-B5F9-776003BC1AE9}"/>
    <dgm:cxn modelId="{E6759BDB-25BD-4CE2-96AD-F3B015145A1F}" type="presOf" srcId="{229AACED-640D-4E36-9B90-364D7E57B64A}" destId="{8B1AEACA-9676-48DB-8C3A-1E498F2EAE2A}" srcOrd="0" destOrd="0" presId="urn:microsoft.com/office/officeart/2005/8/layout/vList5"/>
    <dgm:cxn modelId="{D36E13E0-5DEA-4625-A8CF-8A884A684A2A}" type="presOf" srcId="{69EFC883-182F-4171-8EF8-3C924BBE9195}" destId="{C5541169-2CAE-476F-A6A8-2EEE69F42B85}" srcOrd="0" destOrd="0" presId="urn:microsoft.com/office/officeart/2005/8/layout/vList5"/>
    <dgm:cxn modelId="{3A6C81E7-61D3-4BE5-B2C1-8A2F08313EA8}" type="presOf" srcId="{851EAD60-8115-4D24-9BCC-466B39F4BE33}" destId="{2093C5C0-6041-40CB-99E5-7A4D01EBBB49}" srcOrd="0" destOrd="0" presId="urn:microsoft.com/office/officeart/2005/8/layout/vList5"/>
    <dgm:cxn modelId="{25D2C5F3-2A01-40C0-BB81-890B95146345}" type="presOf" srcId="{D1F9655F-4611-40DD-B5B0-07BE6BA7F772}" destId="{1FA3EA07-1ED0-4508-8524-2A9C08FBD72C}" srcOrd="0" destOrd="0" presId="urn:microsoft.com/office/officeart/2005/8/layout/vList5"/>
    <dgm:cxn modelId="{1E7121B9-5BDD-4555-B1AB-B6126FF827B6}" type="presParOf" srcId="{EAD62E6A-F737-4E38-8368-DF8BB51337B1}" destId="{3227C66E-81B0-4FFB-A30F-4F15B48C7BFE}" srcOrd="0" destOrd="0" presId="urn:microsoft.com/office/officeart/2005/8/layout/vList5"/>
    <dgm:cxn modelId="{0FCAB8CB-10E2-48ED-8A84-4BE4894DF141}" type="presParOf" srcId="{3227C66E-81B0-4FFB-A30F-4F15B48C7BFE}" destId="{93DEF4C8-46B3-4ABE-9EB1-D1C0A0A9CC42}" srcOrd="0" destOrd="0" presId="urn:microsoft.com/office/officeart/2005/8/layout/vList5"/>
    <dgm:cxn modelId="{B8B9FD3C-C993-4FDC-A861-B3215DF864AC}" type="presParOf" srcId="{EAD62E6A-F737-4E38-8368-DF8BB51337B1}" destId="{0F09ECC1-A74A-44CD-9ADD-799C7AF3B475}" srcOrd="1" destOrd="0" presId="urn:microsoft.com/office/officeart/2005/8/layout/vList5"/>
    <dgm:cxn modelId="{8B759B17-DD0A-4624-BDE8-AE825E921ED4}" type="presParOf" srcId="{EAD62E6A-F737-4E38-8368-DF8BB51337B1}" destId="{73EFEEC6-2EA3-44FC-9D31-B8F0E38007F8}" srcOrd="2" destOrd="0" presId="urn:microsoft.com/office/officeart/2005/8/layout/vList5"/>
    <dgm:cxn modelId="{BDEF4971-D3D2-457A-AADF-E93DF0C5C626}" type="presParOf" srcId="{73EFEEC6-2EA3-44FC-9D31-B8F0E38007F8}" destId="{2DB4215B-7652-41D5-8B4B-AE68551FAAE9}" srcOrd="0" destOrd="0" presId="urn:microsoft.com/office/officeart/2005/8/layout/vList5"/>
    <dgm:cxn modelId="{D105E8D6-ABF0-4BAF-AD33-F277EC7128C2}" type="presParOf" srcId="{EAD62E6A-F737-4E38-8368-DF8BB51337B1}" destId="{590332C9-3446-4B7E-9C36-DC69F4494D49}" srcOrd="3" destOrd="0" presId="urn:microsoft.com/office/officeart/2005/8/layout/vList5"/>
    <dgm:cxn modelId="{EC0CED59-344F-4A80-85FB-ACDCD1C01832}" type="presParOf" srcId="{EAD62E6A-F737-4E38-8368-DF8BB51337B1}" destId="{C4378CD9-07A7-45D1-8431-F961DA4AF478}" srcOrd="4" destOrd="0" presId="urn:microsoft.com/office/officeart/2005/8/layout/vList5"/>
    <dgm:cxn modelId="{31749971-45C2-4BD9-BDA4-0658C6D2F324}" type="presParOf" srcId="{C4378CD9-07A7-45D1-8431-F961DA4AF478}" destId="{3E7B8AC9-BE19-459B-93AF-EBDBCE67976E}" srcOrd="0" destOrd="0" presId="urn:microsoft.com/office/officeart/2005/8/layout/vList5"/>
    <dgm:cxn modelId="{03C95856-B7EE-44D6-80DF-5EFCD76FAA73}" type="presParOf" srcId="{EAD62E6A-F737-4E38-8368-DF8BB51337B1}" destId="{E52D479A-C0BF-4487-8CA8-5CF822DD1996}" srcOrd="5" destOrd="0" presId="urn:microsoft.com/office/officeart/2005/8/layout/vList5"/>
    <dgm:cxn modelId="{B1F6A700-2916-47CB-8BE0-40892517ED14}" type="presParOf" srcId="{EAD62E6A-F737-4E38-8368-DF8BB51337B1}" destId="{50C9E989-02A9-43D8-9C1B-F0FC56115500}" srcOrd="6" destOrd="0" presId="urn:microsoft.com/office/officeart/2005/8/layout/vList5"/>
    <dgm:cxn modelId="{C1CC0481-8B43-4672-8409-D5A0395EA892}" type="presParOf" srcId="{50C9E989-02A9-43D8-9C1B-F0FC56115500}" destId="{A0CD936B-EFDE-4727-8ED5-FB2E42FBECE8}" srcOrd="0" destOrd="0" presId="urn:microsoft.com/office/officeart/2005/8/layout/vList5"/>
    <dgm:cxn modelId="{069DEA95-C153-425C-9478-2BBFCD69EEFE}" type="presParOf" srcId="{EAD62E6A-F737-4E38-8368-DF8BB51337B1}" destId="{91096C18-405A-49AD-BCC5-05626495011B}" srcOrd="7" destOrd="0" presId="urn:microsoft.com/office/officeart/2005/8/layout/vList5"/>
    <dgm:cxn modelId="{F91D64B6-54FF-4EF1-8629-5FDA03B746D0}" type="presParOf" srcId="{EAD62E6A-F737-4E38-8368-DF8BB51337B1}" destId="{3C8AE5BF-0E81-4C05-AAB6-474609E60C72}" srcOrd="8" destOrd="0" presId="urn:microsoft.com/office/officeart/2005/8/layout/vList5"/>
    <dgm:cxn modelId="{8F92510A-C960-4738-9049-BF077D2D0301}" type="presParOf" srcId="{3C8AE5BF-0E81-4C05-AAB6-474609E60C72}" destId="{5423D6FC-AC81-4E4D-B764-3A7F26DAAC88}" srcOrd="0" destOrd="0" presId="urn:microsoft.com/office/officeart/2005/8/layout/vList5"/>
    <dgm:cxn modelId="{5561AC6D-F40E-44B6-8778-D69822E7833C}" type="presParOf" srcId="{EAD62E6A-F737-4E38-8368-DF8BB51337B1}" destId="{15E8A493-83C5-45A0-BF15-156C1CAA6274}" srcOrd="9" destOrd="0" presId="urn:microsoft.com/office/officeart/2005/8/layout/vList5"/>
    <dgm:cxn modelId="{79701923-B4F4-49AA-95AF-C25CDE684F0F}" type="presParOf" srcId="{EAD62E6A-F737-4E38-8368-DF8BB51337B1}" destId="{BC710B60-8CA1-4FA4-80B4-A3CB48C6CCA8}" srcOrd="10" destOrd="0" presId="urn:microsoft.com/office/officeart/2005/8/layout/vList5"/>
    <dgm:cxn modelId="{F89DF718-1351-4723-9D49-C743AB6224D0}" type="presParOf" srcId="{BC710B60-8CA1-4FA4-80B4-A3CB48C6CCA8}" destId="{CA288AAD-B510-440A-AB40-F52EE94451D7}" srcOrd="0" destOrd="0" presId="urn:microsoft.com/office/officeart/2005/8/layout/vList5"/>
    <dgm:cxn modelId="{1715B6C3-533D-4F56-8148-B0C56A8007EA}" type="presParOf" srcId="{EAD62E6A-F737-4E38-8368-DF8BB51337B1}" destId="{0F1969E7-A89A-4773-86BB-470C2A55539D}" srcOrd="11" destOrd="0" presId="urn:microsoft.com/office/officeart/2005/8/layout/vList5"/>
    <dgm:cxn modelId="{4DBDF439-C232-4B57-B3E8-91B6061506CA}" type="presParOf" srcId="{EAD62E6A-F737-4E38-8368-DF8BB51337B1}" destId="{D54B702E-4988-48D0-AB1B-EFB4F83CB687}" srcOrd="12" destOrd="0" presId="urn:microsoft.com/office/officeart/2005/8/layout/vList5"/>
    <dgm:cxn modelId="{A56D38F5-27B8-4237-987D-E59CB2E8EEFF}" type="presParOf" srcId="{D54B702E-4988-48D0-AB1B-EFB4F83CB687}" destId="{B94FEF6B-BACF-430E-940F-5C55F43A9382}" srcOrd="0" destOrd="0" presId="urn:microsoft.com/office/officeart/2005/8/layout/vList5"/>
    <dgm:cxn modelId="{6C823B6C-1C88-4BA0-8E87-DB7200291176}" type="presParOf" srcId="{EAD62E6A-F737-4E38-8368-DF8BB51337B1}" destId="{64C031FB-FC72-4A69-8D14-2D427CBCC9F0}" srcOrd="13" destOrd="0" presId="urn:microsoft.com/office/officeart/2005/8/layout/vList5"/>
    <dgm:cxn modelId="{D3DE94D6-D17A-42A3-9C71-F492E618ED24}" type="presParOf" srcId="{EAD62E6A-F737-4E38-8368-DF8BB51337B1}" destId="{81B1A560-5FAD-4B26-A610-A1DF909DB1C2}" srcOrd="14" destOrd="0" presId="urn:microsoft.com/office/officeart/2005/8/layout/vList5"/>
    <dgm:cxn modelId="{CCFCC828-1A2F-4703-AB71-3A6E95DBE772}" type="presParOf" srcId="{81B1A560-5FAD-4B26-A610-A1DF909DB1C2}" destId="{C7D1E6BF-8624-4743-84BD-0A76BADCE10F}" srcOrd="0" destOrd="0" presId="urn:microsoft.com/office/officeart/2005/8/layout/vList5"/>
    <dgm:cxn modelId="{43FBBF1A-1DEA-4A61-BC9F-1F689E5A72EA}" type="presParOf" srcId="{EAD62E6A-F737-4E38-8368-DF8BB51337B1}" destId="{293F8AD8-F860-4FB6-B51D-A18EE7D376E5}" srcOrd="15" destOrd="0" presId="urn:microsoft.com/office/officeart/2005/8/layout/vList5"/>
    <dgm:cxn modelId="{3791B763-BD79-4ACB-AB03-AB607393A4AE}" type="presParOf" srcId="{EAD62E6A-F737-4E38-8368-DF8BB51337B1}" destId="{2647A307-3589-4C96-85F5-C98B8CD249B0}" srcOrd="16" destOrd="0" presId="urn:microsoft.com/office/officeart/2005/8/layout/vList5"/>
    <dgm:cxn modelId="{198EE015-4693-4E12-A22A-CD2A4D8A51FE}" type="presParOf" srcId="{2647A307-3589-4C96-85F5-C98B8CD249B0}" destId="{1FA3EA07-1ED0-4508-8524-2A9C08FBD72C}" srcOrd="0" destOrd="0" presId="urn:microsoft.com/office/officeart/2005/8/layout/vList5"/>
    <dgm:cxn modelId="{60A4258C-1DB5-4B8A-9330-B4C344A037A8}" type="presParOf" srcId="{EAD62E6A-F737-4E38-8368-DF8BB51337B1}" destId="{DE348498-4285-47F2-B4C4-BED2D5E28EDF}" srcOrd="17" destOrd="0" presId="urn:microsoft.com/office/officeart/2005/8/layout/vList5"/>
    <dgm:cxn modelId="{CAD53EAB-3B8B-456B-BB9C-69B19DECDAE9}" type="presParOf" srcId="{EAD62E6A-F737-4E38-8368-DF8BB51337B1}" destId="{794E2319-DBA9-4A6D-A308-257935995FA0}" srcOrd="18" destOrd="0" presId="urn:microsoft.com/office/officeart/2005/8/layout/vList5"/>
    <dgm:cxn modelId="{AFB744B3-FB3F-4E54-A6F2-46D42E4E800B}" type="presParOf" srcId="{794E2319-DBA9-4A6D-A308-257935995FA0}" destId="{BC180501-6D99-4324-9273-B49DB16A6115}" srcOrd="0" destOrd="0" presId="urn:microsoft.com/office/officeart/2005/8/layout/vList5"/>
    <dgm:cxn modelId="{52B24CE3-CDD4-4858-8F80-87C7D539B5DC}" type="presParOf" srcId="{EAD62E6A-F737-4E38-8368-DF8BB51337B1}" destId="{28A40FF7-CB77-4538-851A-11999FCF24C8}" srcOrd="19" destOrd="0" presId="urn:microsoft.com/office/officeart/2005/8/layout/vList5"/>
    <dgm:cxn modelId="{B608DEF7-065C-4E35-8BD0-B0D24211C592}" type="presParOf" srcId="{EAD62E6A-F737-4E38-8368-DF8BB51337B1}" destId="{50139AF6-0879-4095-9D08-336E7064B3EA}" srcOrd="20" destOrd="0" presId="urn:microsoft.com/office/officeart/2005/8/layout/vList5"/>
    <dgm:cxn modelId="{AA73B5E3-B5E6-431C-912F-45A7DF64AB54}" type="presParOf" srcId="{50139AF6-0879-4095-9D08-336E7064B3EA}" destId="{8B1AEACA-9676-48DB-8C3A-1E498F2EAE2A}" srcOrd="0" destOrd="0" presId="urn:microsoft.com/office/officeart/2005/8/layout/vList5"/>
    <dgm:cxn modelId="{C09C3CEF-4CB8-4F31-8A86-2CD4CECB7DBF}" type="presParOf" srcId="{EAD62E6A-F737-4E38-8368-DF8BB51337B1}" destId="{988E4839-714A-4752-BC6B-73BE3E835BFB}" srcOrd="21" destOrd="0" presId="urn:microsoft.com/office/officeart/2005/8/layout/vList5"/>
    <dgm:cxn modelId="{C130E778-0B23-4878-9647-53B6E5571327}" type="presParOf" srcId="{EAD62E6A-F737-4E38-8368-DF8BB51337B1}" destId="{19970540-FF64-430F-844A-74D9FA5C932F}" srcOrd="22" destOrd="0" presId="urn:microsoft.com/office/officeart/2005/8/layout/vList5"/>
    <dgm:cxn modelId="{5707F598-27FB-42E6-BB3C-5846F017529B}" type="presParOf" srcId="{19970540-FF64-430F-844A-74D9FA5C932F}" destId="{C5541169-2CAE-476F-A6A8-2EEE69F42B85}" srcOrd="0" destOrd="0" presId="urn:microsoft.com/office/officeart/2005/8/layout/vList5"/>
    <dgm:cxn modelId="{A9E7D809-C270-4C81-9DE4-57BC1A12D947}" type="presParOf" srcId="{EAD62E6A-F737-4E38-8368-DF8BB51337B1}" destId="{5AE24378-A0F0-4AD2-A577-C36FC4EEA24B}" srcOrd="23" destOrd="0" presId="urn:microsoft.com/office/officeart/2005/8/layout/vList5"/>
    <dgm:cxn modelId="{577D6AF4-25C3-4B29-940C-B16C5E76EF0D}" type="presParOf" srcId="{EAD62E6A-F737-4E38-8368-DF8BB51337B1}" destId="{ED6EE227-11F4-4C9D-AD09-7FC0463DE455}" srcOrd="24" destOrd="0" presId="urn:microsoft.com/office/officeart/2005/8/layout/vList5"/>
    <dgm:cxn modelId="{2BBE1057-3DC9-4E28-A313-1F7F53DA6BB3}" type="presParOf" srcId="{ED6EE227-11F4-4C9D-AD09-7FC0463DE455}" destId="{2093C5C0-6041-40CB-99E5-7A4D01EBBB4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4567E7-8D3A-4368-A63C-FF1180423FCC}" type="doc">
      <dgm:prSet loTypeId="urn:microsoft.com/office/officeart/2005/8/layout/vList2" loCatId="list" qsTypeId="urn:microsoft.com/office/officeart/2005/8/quickstyle/simple1" qsCatId="simple" csTypeId="urn:microsoft.com/office/officeart/2005/8/colors/accent1_5" csCatId="accent1"/>
      <dgm:spPr/>
      <dgm:t>
        <a:bodyPr/>
        <a:lstStyle/>
        <a:p>
          <a:endParaRPr lang="en-US"/>
        </a:p>
      </dgm:t>
    </dgm:pt>
    <dgm:pt modelId="{231C0F0E-1F9D-495C-9A48-3E64161BF375}">
      <dgm:prSet/>
      <dgm:spPr/>
      <dgm:t>
        <a:bodyPr/>
        <a:lstStyle/>
        <a:p>
          <a:r>
            <a:rPr lang="en-US" dirty="0"/>
            <a:t>In general, to set out the planning policies for each area, to restate and amplify the long-term planning intentions of the structure plan, to describe specific proposals and to lay down development control criteria, </a:t>
          </a:r>
        </a:p>
      </dgm:t>
    </dgm:pt>
    <dgm:pt modelId="{DCC46448-8929-471C-BE47-B0F7CDE33658}" type="parTrans" cxnId="{FE9A3AC8-E9DD-4650-91B4-D39EF55296E1}">
      <dgm:prSet/>
      <dgm:spPr/>
      <dgm:t>
        <a:bodyPr/>
        <a:lstStyle/>
        <a:p>
          <a:endParaRPr lang="en-US"/>
        </a:p>
      </dgm:t>
    </dgm:pt>
    <dgm:pt modelId="{14825AB1-66DD-44EC-869D-F469B2F8CB89}" type="sibTrans" cxnId="{FE9A3AC8-E9DD-4650-91B4-D39EF55296E1}">
      <dgm:prSet/>
      <dgm:spPr/>
      <dgm:t>
        <a:bodyPr/>
        <a:lstStyle/>
        <a:p>
          <a:endParaRPr lang="en-US"/>
        </a:p>
      </dgm:t>
    </dgm:pt>
    <dgm:pt modelId="{E037EEF8-01B1-47E3-8E17-261E59AC52A2}">
      <dgm:prSet/>
      <dgm:spPr/>
      <dgm:t>
        <a:bodyPr/>
        <a:lstStyle/>
        <a:p>
          <a:r>
            <a:rPr lang="en-US"/>
            <a:t>In urban areas, to apply the structure plan policies for environmental planning and management, </a:t>
          </a:r>
        </a:p>
      </dgm:t>
    </dgm:pt>
    <dgm:pt modelId="{4DB196F5-155C-45A6-9FFF-B7E74077FCF5}" type="parTrans" cxnId="{3F10A442-9E7B-4B52-A420-E42849020FE9}">
      <dgm:prSet/>
      <dgm:spPr/>
      <dgm:t>
        <a:bodyPr/>
        <a:lstStyle/>
        <a:p>
          <a:endParaRPr lang="en-US"/>
        </a:p>
      </dgm:t>
    </dgm:pt>
    <dgm:pt modelId="{D13EBCC2-9EE0-46A2-B290-929F2F198DFF}" type="sibTrans" cxnId="{3F10A442-9E7B-4B52-A420-E42849020FE9}">
      <dgm:prSet/>
      <dgm:spPr/>
      <dgm:t>
        <a:bodyPr/>
        <a:lstStyle/>
        <a:p>
          <a:endParaRPr lang="en-US"/>
        </a:p>
      </dgm:t>
    </dgm:pt>
    <dgm:pt modelId="{79552812-229D-4D01-907B-ED6EC3E8563A}">
      <dgm:prSet/>
      <dgm:spPr/>
      <dgm:t>
        <a:bodyPr/>
        <a:lstStyle/>
        <a:p>
          <a:r>
            <a:rPr lang="en-US"/>
            <a:t>In rural areas, to apply the structure plan policies for managing the rural environment. Each of these functions is dealt with in turn. </a:t>
          </a:r>
        </a:p>
      </dgm:t>
    </dgm:pt>
    <dgm:pt modelId="{D03B63F5-4141-497F-96B8-2A90C73E341C}" type="parTrans" cxnId="{D8B9F732-C07D-48B4-8B42-CC80F7278B7F}">
      <dgm:prSet/>
      <dgm:spPr/>
      <dgm:t>
        <a:bodyPr/>
        <a:lstStyle/>
        <a:p>
          <a:endParaRPr lang="en-US"/>
        </a:p>
      </dgm:t>
    </dgm:pt>
    <dgm:pt modelId="{86477FA8-AF32-4CC8-90C4-D28A6223FA77}" type="sibTrans" cxnId="{D8B9F732-C07D-48B4-8B42-CC80F7278B7F}">
      <dgm:prSet/>
      <dgm:spPr/>
      <dgm:t>
        <a:bodyPr/>
        <a:lstStyle/>
        <a:p>
          <a:endParaRPr lang="en-US"/>
        </a:p>
      </dgm:t>
    </dgm:pt>
    <dgm:pt modelId="{A5BA78DE-2E71-4FE2-965A-B3BE99B23EF2}" type="pres">
      <dgm:prSet presAssocID="{EF4567E7-8D3A-4368-A63C-FF1180423FCC}" presName="linear" presStyleCnt="0">
        <dgm:presLayoutVars>
          <dgm:animLvl val="lvl"/>
          <dgm:resizeHandles val="exact"/>
        </dgm:presLayoutVars>
      </dgm:prSet>
      <dgm:spPr/>
    </dgm:pt>
    <dgm:pt modelId="{420C693C-36CA-4AC6-8C21-052AD5748E6A}" type="pres">
      <dgm:prSet presAssocID="{231C0F0E-1F9D-495C-9A48-3E64161BF375}" presName="parentText" presStyleLbl="node1" presStyleIdx="0" presStyleCnt="3">
        <dgm:presLayoutVars>
          <dgm:chMax val="0"/>
          <dgm:bulletEnabled val="1"/>
        </dgm:presLayoutVars>
      </dgm:prSet>
      <dgm:spPr/>
    </dgm:pt>
    <dgm:pt modelId="{AFCAD0F9-659E-4539-8126-313DA0523262}" type="pres">
      <dgm:prSet presAssocID="{14825AB1-66DD-44EC-869D-F469B2F8CB89}" presName="spacer" presStyleCnt="0"/>
      <dgm:spPr/>
    </dgm:pt>
    <dgm:pt modelId="{5863CCAE-C95A-46DB-835A-670D9B4A5318}" type="pres">
      <dgm:prSet presAssocID="{E037EEF8-01B1-47E3-8E17-261E59AC52A2}" presName="parentText" presStyleLbl="node1" presStyleIdx="1" presStyleCnt="3">
        <dgm:presLayoutVars>
          <dgm:chMax val="0"/>
          <dgm:bulletEnabled val="1"/>
        </dgm:presLayoutVars>
      </dgm:prSet>
      <dgm:spPr/>
    </dgm:pt>
    <dgm:pt modelId="{4F3AE475-58AB-491E-A538-C62BD6F43310}" type="pres">
      <dgm:prSet presAssocID="{D13EBCC2-9EE0-46A2-B290-929F2F198DFF}" presName="spacer" presStyleCnt="0"/>
      <dgm:spPr/>
    </dgm:pt>
    <dgm:pt modelId="{22952BCB-5656-41AA-AAC6-DBCF33FA2724}" type="pres">
      <dgm:prSet presAssocID="{79552812-229D-4D01-907B-ED6EC3E8563A}" presName="parentText" presStyleLbl="node1" presStyleIdx="2" presStyleCnt="3">
        <dgm:presLayoutVars>
          <dgm:chMax val="0"/>
          <dgm:bulletEnabled val="1"/>
        </dgm:presLayoutVars>
      </dgm:prSet>
      <dgm:spPr/>
    </dgm:pt>
  </dgm:ptLst>
  <dgm:cxnLst>
    <dgm:cxn modelId="{D8B9F732-C07D-48B4-8B42-CC80F7278B7F}" srcId="{EF4567E7-8D3A-4368-A63C-FF1180423FCC}" destId="{79552812-229D-4D01-907B-ED6EC3E8563A}" srcOrd="2" destOrd="0" parTransId="{D03B63F5-4141-497F-96B8-2A90C73E341C}" sibTransId="{86477FA8-AF32-4CC8-90C4-D28A6223FA77}"/>
    <dgm:cxn modelId="{6008A85E-4BFE-4E64-9738-B0C114E1EF0E}" type="presOf" srcId="{EF4567E7-8D3A-4368-A63C-FF1180423FCC}" destId="{A5BA78DE-2E71-4FE2-965A-B3BE99B23EF2}" srcOrd="0" destOrd="0" presId="urn:microsoft.com/office/officeart/2005/8/layout/vList2"/>
    <dgm:cxn modelId="{60731341-1D29-41DB-9475-5989BB6294C8}" type="presOf" srcId="{79552812-229D-4D01-907B-ED6EC3E8563A}" destId="{22952BCB-5656-41AA-AAC6-DBCF33FA2724}" srcOrd="0" destOrd="0" presId="urn:microsoft.com/office/officeart/2005/8/layout/vList2"/>
    <dgm:cxn modelId="{3F10A442-9E7B-4B52-A420-E42849020FE9}" srcId="{EF4567E7-8D3A-4368-A63C-FF1180423FCC}" destId="{E037EEF8-01B1-47E3-8E17-261E59AC52A2}" srcOrd="1" destOrd="0" parTransId="{4DB196F5-155C-45A6-9FFF-B7E74077FCF5}" sibTransId="{D13EBCC2-9EE0-46A2-B290-929F2F198DFF}"/>
    <dgm:cxn modelId="{4ED90769-9D8E-488C-9A5D-1444AC609CDC}" type="presOf" srcId="{E037EEF8-01B1-47E3-8E17-261E59AC52A2}" destId="{5863CCAE-C95A-46DB-835A-670D9B4A5318}" srcOrd="0" destOrd="0" presId="urn:microsoft.com/office/officeart/2005/8/layout/vList2"/>
    <dgm:cxn modelId="{78B2929B-C64C-40DA-9FFB-205054EC3F9C}" type="presOf" srcId="{231C0F0E-1F9D-495C-9A48-3E64161BF375}" destId="{420C693C-36CA-4AC6-8C21-052AD5748E6A}" srcOrd="0" destOrd="0" presId="urn:microsoft.com/office/officeart/2005/8/layout/vList2"/>
    <dgm:cxn modelId="{FE9A3AC8-E9DD-4650-91B4-D39EF55296E1}" srcId="{EF4567E7-8D3A-4368-A63C-FF1180423FCC}" destId="{231C0F0E-1F9D-495C-9A48-3E64161BF375}" srcOrd="0" destOrd="0" parTransId="{DCC46448-8929-471C-BE47-B0F7CDE33658}" sibTransId="{14825AB1-66DD-44EC-869D-F469B2F8CB89}"/>
    <dgm:cxn modelId="{3BA1D1B6-8AE8-4249-AE81-D62DFA62B55A}" type="presParOf" srcId="{A5BA78DE-2E71-4FE2-965A-B3BE99B23EF2}" destId="{420C693C-36CA-4AC6-8C21-052AD5748E6A}" srcOrd="0" destOrd="0" presId="urn:microsoft.com/office/officeart/2005/8/layout/vList2"/>
    <dgm:cxn modelId="{05E8B69A-D4BB-4921-8BCB-C95A78AFCA60}" type="presParOf" srcId="{A5BA78DE-2E71-4FE2-965A-B3BE99B23EF2}" destId="{AFCAD0F9-659E-4539-8126-313DA0523262}" srcOrd="1" destOrd="0" presId="urn:microsoft.com/office/officeart/2005/8/layout/vList2"/>
    <dgm:cxn modelId="{A48F28D7-1F30-4A2C-BB9B-3C26BA9EC56E}" type="presParOf" srcId="{A5BA78DE-2E71-4FE2-965A-B3BE99B23EF2}" destId="{5863CCAE-C95A-46DB-835A-670D9B4A5318}" srcOrd="2" destOrd="0" presId="urn:microsoft.com/office/officeart/2005/8/layout/vList2"/>
    <dgm:cxn modelId="{EC6D4024-1CBC-4060-82F9-8A3A130D1204}" type="presParOf" srcId="{A5BA78DE-2E71-4FE2-965A-B3BE99B23EF2}" destId="{4F3AE475-58AB-491E-A538-C62BD6F43310}" srcOrd="3" destOrd="0" presId="urn:microsoft.com/office/officeart/2005/8/layout/vList2"/>
    <dgm:cxn modelId="{5E0B1646-E104-422B-9CBF-285BC160F564}" type="presParOf" srcId="{A5BA78DE-2E71-4FE2-965A-B3BE99B23EF2}" destId="{22952BCB-5656-41AA-AAC6-DBCF33FA272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C2D7780-4308-4A60-915E-F682F507823D}"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989A4F4-C119-4998-8FB2-952E978A1A95}">
      <dgm:prSet/>
      <dgm:spPr/>
      <dgm:t>
        <a:bodyPr/>
        <a:lstStyle/>
        <a:p>
          <a:r>
            <a:rPr lang="en-US" b="1"/>
            <a:t>Parts of large towns </a:t>
          </a:r>
          <a:endParaRPr lang="en-US"/>
        </a:p>
      </dgm:t>
    </dgm:pt>
    <dgm:pt modelId="{280DFD1C-DEA2-4667-8D0B-571A2463B0BB}" type="parTrans" cxnId="{03EC5F82-AE69-4149-B27B-21224D198C2E}">
      <dgm:prSet/>
      <dgm:spPr/>
      <dgm:t>
        <a:bodyPr/>
        <a:lstStyle/>
        <a:p>
          <a:endParaRPr lang="en-US"/>
        </a:p>
      </dgm:t>
    </dgm:pt>
    <dgm:pt modelId="{5D7EF698-97E4-4D90-9A39-03577DBA14C9}" type="sibTrans" cxnId="{03EC5F82-AE69-4149-B27B-21224D198C2E}">
      <dgm:prSet/>
      <dgm:spPr/>
      <dgm:t>
        <a:bodyPr/>
        <a:lstStyle/>
        <a:p>
          <a:endParaRPr lang="en-US"/>
        </a:p>
      </dgm:t>
    </dgm:pt>
    <dgm:pt modelId="{F68973C5-5B1D-4F1A-842E-7666E5DF11D8}">
      <dgm:prSet/>
      <dgm:spPr/>
      <dgm:t>
        <a:bodyPr/>
        <a:lstStyle/>
        <a:p>
          <a:r>
            <a:rPr lang="en-US" b="1"/>
            <a:t>Towns in counties </a:t>
          </a:r>
          <a:endParaRPr lang="en-US"/>
        </a:p>
      </dgm:t>
    </dgm:pt>
    <dgm:pt modelId="{2D8A8B34-0496-4F34-A93B-58FEC8C90F27}" type="parTrans" cxnId="{E66C4641-F241-421E-86D1-2D0FA319A744}">
      <dgm:prSet/>
      <dgm:spPr/>
      <dgm:t>
        <a:bodyPr/>
        <a:lstStyle/>
        <a:p>
          <a:endParaRPr lang="en-US"/>
        </a:p>
      </dgm:t>
    </dgm:pt>
    <dgm:pt modelId="{DD74CF71-405B-4DEF-BFD6-5DBE99748DD7}" type="sibTrans" cxnId="{E66C4641-F241-421E-86D1-2D0FA319A744}">
      <dgm:prSet/>
      <dgm:spPr/>
      <dgm:t>
        <a:bodyPr/>
        <a:lstStyle/>
        <a:p>
          <a:endParaRPr lang="en-US"/>
        </a:p>
      </dgm:t>
    </dgm:pt>
    <dgm:pt modelId="{DD03CF64-9FFA-4891-BA48-A81EE3AD0FC5}">
      <dgm:prSet/>
      <dgm:spPr/>
      <dgm:t>
        <a:bodyPr/>
        <a:lstStyle/>
        <a:p>
          <a:r>
            <a:rPr lang="en-US" b="1"/>
            <a:t>Rural parts of counties </a:t>
          </a:r>
          <a:endParaRPr lang="en-US"/>
        </a:p>
      </dgm:t>
    </dgm:pt>
    <dgm:pt modelId="{1B8644E4-E8AC-4D5D-82D0-1A1C6E93CC25}" type="parTrans" cxnId="{0500FB73-7C0D-4FDF-972A-11D008C6924E}">
      <dgm:prSet/>
      <dgm:spPr/>
      <dgm:t>
        <a:bodyPr/>
        <a:lstStyle/>
        <a:p>
          <a:endParaRPr lang="en-US"/>
        </a:p>
      </dgm:t>
    </dgm:pt>
    <dgm:pt modelId="{6B02F834-97DE-4C92-8F15-2EF5F73BECF6}" type="sibTrans" cxnId="{0500FB73-7C0D-4FDF-972A-11D008C6924E}">
      <dgm:prSet/>
      <dgm:spPr/>
      <dgm:t>
        <a:bodyPr/>
        <a:lstStyle/>
        <a:p>
          <a:endParaRPr lang="en-US"/>
        </a:p>
      </dgm:t>
    </dgm:pt>
    <dgm:pt modelId="{2CA022EB-098E-467D-8D24-FC51C9E3C383}">
      <dgm:prSet/>
      <dgm:spPr/>
      <dgm:t>
        <a:bodyPr/>
        <a:lstStyle/>
        <a:p>
          <a:r>
            <a:rPr lang="en-US" b="1"/>
            <a:t>Villages </a:t>
          </a:r>
          <a:endParaRPr lang="en-US"/>
        </a:p>
      </dgm:t>
    </dgm:pt>
    <dgm:pt modelId="{F52A03E9-7212-49EF-8770-FDFBB4CD87D9}" type="parTrans" cxnId="{2E56FEF9-4C71-44C1-9590-3A91CA5A99CF}">
      <dgm:prSet/>
      <dgm:spPr/>
      <dgm:t>
        <a:bodyPr/>
        <a:lstStyle/>
        <a:p>
          <a:endParaRPr lang="en-US"/>
        </a:p>
      </dgm:t>
    </dgm:pt>
    <dgm:pt modelId="{9E16A4D7-233C-44B4-AE04-CC034900F808}" type="sibTrans" cxnId="{2E56FEF9-4C71-44C1-9590-3A91CA5A99CF}">
      <dgm:prSet/>
      <dgm:spPr/>
      <dgm:t>
        <a:bodyPr/>
        <a:lstStyle/>
        <a:p>
          <a:endParaRPr lang="en-US"/>
        </a:p>
      </dgm:t>
    </dgm:pt>
    <dgm:pt modelId="{E2F55EDA-F097-43C6-BD1E-640667757B90}" type="pres">
      <dgm:prSet presAssocID="{1C2D7780-4308-4A60-915E-F682F507823D}" presName="linear" presStyleCnt="0">
        <dgm:presLayoutVars>
          <dgm:animLvl val="lvl"/>
          <dgm:resizeHandles val="exact"/>
        </dgm:presLayoutVars>
      </dgm:prSet>
      <dgm:spPr/>
    </dgm:pt>
    <dgm:pt modelId="{6C25BAF3-4311-4533-8C21-D9EDF703A6A8}" type="pres">
      <dgm:prSet presAssocID="{C989A4F4-C119-4998-8FB2-952E978A1A95}" presName="parentText" presStyleLbl="node1" presStyleIdx="0" presStyleCnt="4">
        <dgm:presLayoutVars>
          <dgm:chMax val="0"/>
          <dgm:bulletEnabled val="1"/>
        </dgm:presLayoutVars>
      </dgm:prSet>
      <dgm:spPr/>
    </dgm:pt>
    <dgm:pt modelId="{96E87F42-A4F8-4323-93A7-DA884ED85072}" type="pres">
      <dgm:prSet presAssocID="{5D7EF698-97E4-4D90-9A39-03577DBA14C9}" presName="spacer" presStyleCnt="0"/>
      <dgm:spPr/>
    </dgm:pt>
    <dgm:pt modelId="{8CD7A68A-1246-40A5-952C-208D56F6C1C2}" type="pres">
      <dgm:prSet presAssocID="{F68973C5-5B1D-4F1A-842E-7666E5DF11D8}" presName="parentText" presStyleLbl="node1" presStyleIdx="1" presStyleCnt="4">
        <dgm:presLayoutVars>
          <dgm:chMax val="0"/>
          <dgm:bulletEnabled val="1"/>
        </dgm:presLayoutVars>
      </dgm:prSet>
      <dgm:spPr/>
    </dgm:pt>
    <dgm:pt modelId="{D0FA484E-22B9-4742-A85F-724532098C2F}" type="pres">
      <dgm:prSet presAssocID="{DD74CF71-405B-4DEF-BFD6-5DBE99748DD7}" presName="spacer" presStyleCnt="0"/>
      <dgm:spPr/>
    </dgm:pt>
    <dgm:pt modelId="{41B7D023-46B9-4CBE-A2DE-B9B94A23149A}" type="pres">
      <dgm:prSet presAssocID="{DD03CF64-9FFA-4891-BA48-A81EE3AD0FC5}" presName="parentText" presStyleLbl="node1" presStyleIdx="2" presStyleCnt="4">
        <dgm:presLayoutVars>
          <dgm:chMax val="0"/>
          <dgm:bulletEnabled val="1"/>
        </dgm:presLayoutVars>
      </dgm:prSet>
      <dgm:spPr/>
    </dgm:pt>
    <dgm:pt modelId="{DB30C4E0-2433-495F-8687-2D66079579F5}" type="pres">
      <dgm:prSet presAssocID="{6B02F834-97DE-4C92-8F15-2EF5F73BECF6}" presName="spacer" presStyleCnt="0"/>
      <dgm:spPr/>
    </dgm:pt>
    <dgm:pt modelId="{D162AA76-D998-43D1-8C41-63F7F57C9B8A}" type="pres">
      <dgm:prSet presAssocID="{2CA022EB-098E-467D-8D24-FC51C9E3C383}" presName="parentText" presStyleLbl="node1" presStyleIdx="3" presStyleCnt="4">
        <dgm:presLayoutVars>
          <dgm:chMax val="0"/>
          <dgm:bulletEnabled val="1"/>
        </dgm:presLayoutVars>
      </dgm:prSet>
      <dgm:spPr/>
    </dgm:pt>
  </dgm:ptLst>
  <dgm:cxnLst>
    <dgm:cxn modelId="{E66C4641-F241-421E-86D1-2D0FA319A744}" srcId="{1C2D7780-4308-4A60-915E-F682F507823D}" destId="{F68973C5-5B1D-4F1A-842E-7666E5DF11D8}" srcOrd="1" destOrd="0" parTransId="{2D8A8B34-0496-4F34-A93B-58FEC8C90F27}" sibTransId="{DD74CF71-405B-4DEF-BFD6-5DBE99748DD7}"/>
    <dgm:cxn modelId="{CDE94743-ECF2-463F-AFFE-D8FE6094D38E}" type="presOf" srcId="{F68973C5-5B1D-4F1A-842E-7666E5DF11D8}" destId="{8CD7A68A-1246-40A5-952C-208D56F6C1C2}" srcOrd="0" destOrd="0" presId="urn:microsoft.com/office/officeart/2005/8/layout/vList2"/>
    <dgm:cxn modelId="{3F985744-1083-4C64-9BAD-9B75EBC42B75}" type="presOf" srcId="{1C2D7780-4308-4A60-915E-F682F507823D}" destId="{E2F55EDA-F097-43C6-BD1E-640667757B90}" srcOrd="0" destOrd="0" presId="urn:microsoft.com/office/officeart/2005/8/layout/vList2"/>
    <dgm:cxn modelId="{6BAA0570-2C82-418A-AFB2-5A0E6E15E704}" type="presOf" srcId="{C989A4F4-C119-4998-8FB2-952E978A1A95}" destId="{6C25BAF3-4311-4533-8C21-D9EDF703A6A8}" srcOrd="0" destOrd="0" presId="urn:microsoft.com/office/officeart/2005/8/layout/vList2"/>
    <dgm:cxn modelId="{0500FB73-7C0D-4FDF-972A-11D008C6924E}" srcId="{1C2D7780-4308-4A60-915E-F682F507823D}" destId="{DD03CF64-9FFA-4891-BA48-A81EE3AD0FC5}" srcOrd="2" destOrd="0" parTransId="{1B8644E4-E8AC-4D5D-82D0-1A1C6E93CC25}" sibTransId="{6B02F834-97DE-4C92-8F15-2EF5F73BECF6}"/>
    <dgm:cxn modelId="{03EC5F82-AE69-4149-B27B-21224D198C2E}" srcId="{1C2D7780-4308-4A60-915E-F682F507823D}" destId="{C989A4F4-C119-4998-8FB2-952E978A1A95}" srcOrd="0" destOrd="0" parTransId="{280DFD1C-DEA2-4667-8D0B-571A2463B0BB}" sibTransId="{5D7EF698-97E4-4D90-9A39-03577DBA14C9}"/>
    <dgm:cxn modelId="{3257869D-AB10-4BA6-A91E-BDD26A0E1FA5}" type="presOf" srcId="{2CA022EB-098E-467D-8D24-FC51C9E3C383}" destId="{D162AA76-D998-43D1-8C41-63F7F57C9B8A}" srcOrd="0" destOrd="0" presId="urn:microsoft.com/office/officeart/2005/8/layout/vList2"/>
    <dgm:cxn modelId="{C63300E5-9495-4C33-879A-73DB776069FF}" type="presOf" srcId="{DD03CF64-9FFA-4891-BA48-A81EE3AD0FC5}" destId="{41B7D023-46B9-4CBE-A2DE-B9B94A23149A}" srcOrd="0" destOrd="0" presId="urn:microsoft.com/office/officeart/2005/8/layout/vList2"/>
    <dgm:cxn modelId="{2E56FEF9-4C71-44C1-9590-3A91CA5A99CF}" srcId="{1C2D7780-4308-4A60-915E-F682F507823D}" destId="{2CA022EB-098E-467D-8D24-FC51C9E3C383}" srcOrd="3" destOrd="0" parTransId="{F52A03E9-7212-49EF-8770-FDFBB4CD87D9}" sibTransId="{9E16A4D7-233C-44B4-AE04-CC034900F808}"/>
    <dgm:cxn modelId="{655A369A-DF68-4729-BCA4-7B9DC15D922B}" type="presParOf" srcId="{E2F55EDA-F097-43C6-BD1E-640667757B90}" destId="{6C25BAF3-4311-4533-8C21-D9EDF703A6A8}" srcOrd="0" destOrd="0" presId="urn:microsoft.com/office/officeart/2005/8/layout/vList2"/>
    <dgm:cxn modelId="{D2F6C804-C49A-42B5-940F-11BF1200179E}" type="presParOf" srcId="{E2F55EDA-F097-43C6-BD1E-640667757B90}" destId="{96E87F42-A4F8-4323-93A7-DA884ED85072}" srcOrd="1" destOrd="0" presId="urn:microsoft.com/office/officeart/2005/8/layout/vList2"/>
    <dgm:cxn modelId="{06C4E76F-A7D6-48E3-8A3B-E7F092FEA2A0}" type="presParOf" srcId="{E2F55EDA-F097-43C6-BD1E-640667757B90}" destId="{8CD7A68A-1246-40A5-952C-208D56F6C1C2}" srcOrd="2" destOrd="0" presId="urn:microsoft.com/office/officeart/2005/8/layout/vList2"/>
    <dgm:cxn modelId="{24F3B0C0-6677-45FC-BD8E-D22DA9EE9AA4}" type="presParOf" srcId="{E2F55EDA-F097-43C6-BD1E-640667757B90}" destId="{D0FA484E-22B9-4742-A85F-724532098C2F}" srcOrd="3" destOrd="0" presId="urn:microsoft.com/office/officeart/2005/8/layout/vList2"/>
    <dgm:cxn modelId="{ED186E71-A079-4E2E-84FA-312D12E9FDC8}" type="presParOf" srcId="{E2F55EDA-F097-43C6-BD1E-640667757B90}" destId="{41B7D023-46B9-4CBE-A2DE-B9B94A23149A}" srcOrd="4" destOrd="0" presId="urn:microsoft.com/office/officeart/2005/8/layout/vList2"/>
    <dgm:cxn modelId="{DADF8B11-35C5-4FA1-90BA-F8D9D24D7D60}" type="presParOf" srcId="{E2F55EDA-F097-43C6-BD1E-640667757B90}" destId="{DB30C4E0-2433-495F-8687-2D66079579F5}" srcOrd="5" destOrd="0" presId="urn:microsoft.com/office/officeart/2005/8/layout/vList2"/>
    <dgm:cxn modelId="{F20C4921-C5AD-4A46-AC84-C28185887EB8}" type="presParOf" srcId="{E2F55EDA-F097-43C6-BD1E-640667757B90}" destId="{D162AA76-D998-43D1-8C41-63F7F57C9B8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713A8EC-3DD4-4CFD-BE37-CAFD824C0E10}" type="doc">
      <dgm:prSet loTypeId="urn:microsoft.com/office/officeart/2005/8/layout/hList6" loCatId="list" qsTypeId="urn:microsoft.com/office/officeart/2005/8/quickstyle/simple3" qsCatId="simple" csTypeId="urn:microsoft.com/office/officeart/2005/8/colors/accent1_2" csCatId="accent1" phldr="1"/>
      <dgm:spPr/>
      <dgm:t>
        <a:bodyPr/>
        <a:lstStyle/>
        <a:p>
          <a:endParaRPr lang="en-US"/>
        </a:p>
      </dgm:t>
    </dgm:pt>
    <dgm:pt modelId="{0FB32EDC-1999-44B0-9503-B128967D48A9}">
      <dgm:prSet phldrT="[Text]"/>
      <dgm:spPr/>
      <dgm:t>
        <a:bodyPr/>
        <a:lstStyle/>
        <a:p>
          <a:pPr>
            <a:buFont typeface="Symbol" panose="05050102010706020507" pitchFamily="18" charset="2"/>
            <a:buChar char=""/>
          </a:pPr>
          <a:r>
            <a:rPr lang="en-US" dirty="0"/>
            <a:t>the present conditions, problems and prospects of the area</a:t>
          </a:r>
        </a:p>
      </dgm:t>
    </dgm:pt>
    <dgm:pt modelId="{03CD5952-5399-4883-9E28-67B54CA23E21}" type="parTrans" cxnId="{3ACFFAC3-D73A-42D3-B670-B3B10BF06816}">
      <dgm:prSet/>
      <dgm:spPr/>
      <dgm:t>
        <a:bodyPr/>
        <a:lstStyle/>
        <a:p>
          <a:endParaRPr lang="en-US"/>
        </a:p>
      </dgm:t>
    </dgm:pt>
    <dgm:pt modelId="{CD355540-1622-4A35-B078-33E4FAC5D4B2}" type="sibTrans" cxnId="{3ACFFAC3-D73A-42D3-B670-B3B10BF06816}">
      <dgm:prSet/>
      <dgm:spPr/>
      <dgm:t>
        <a:bodyPr/>
        <a:lstStyle/>
        <a:p>
          <a:endParaRPr lang="en-US"/>
        </a:p>
      </dgm:t>
    </dgm:pt>
    <dgm:pt modelId="{66AE94C7-7D89-452A-A4E9-09B98AFE6374}">
      <dgm:prSet phldrT="[Tex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the strategic framework for the area provided by the structure plan</a:t>
          </a:r>
        </a:p>
        <a:p>
          <a:pPr marL="0" lvl="0" defTabSz="755650">
            <a:lnSpc>
              <a:spcPct val="90000"/>
            </a:lnSpc>
            <a:spcBef>
              <a:spcPct val="0"/>
            </a:spcBef>
            <a:spcAft>
              <a:spcPct val="35000"/>
            </a:spcAft>
          </a:pPr>
          <a:endParaRPr lang="en-US" dirty="0"/>
        </a:p>
      </dgm:t>
    </dgm:pt>
    <dgm:pt modelId="{1A0DB3FD-DBB9-4727-9647-F18C8B01714C}" type="parTrans" cxnId="{E5534976-731D-4D82-9EFC-DF2CFC5EB2BD}">
      <dgm:prSet/>
      <dgm:spPr/>
      <dgm:t>
        <a:bodyPr/>
        <a:lstStyle/>
        <a:p>
          <a:endParaRPr lang="en-US"/>
        </a:p>
      </dgm:t>
    </dgm:pt>
    <dgm:pt modelId="{3FA3A2A8-2B00-4F0D-A7A0-459112C32E9A}" type="sibTrans" cxnId="{E5534976-731D-4D82-9EFC-DF2CFC5EB2BD}">
      <dgm:prSet/>
      <dgm:spPr/>
      <dgm:t>
        <a:bodyPr/>
        <a:lstStyle/>
        <a:p>
          <a:endParaRPr lang="en-US"/>
        </a:p>
      </dgm:t>
    </dgm:pt>
    <dgm:pt modelId="{46C6DBA1-8177-4D11-BA53-3046E23AF6A8}">
      <dgm:prSet phldrT="[Tex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the relationship of the plan to other local plans </a:t>
          </a:r>
        </a:p>
        <a:p>
          <a:pPr marL="0" lvl="0" defTabSz="1022350">
            <a:lnSpc>
              <a:spcPct val="90000"/>
            </a:lnSpc>
            <a:spcBef>
              <a:spcPct val="0"/>
            </a:spcBef>
            <a:spcAft>
              <a:spcPct val="35000"/>
            </a:spcAft>
          </a:pPr>
          <a:endParaRPr lang="en-US" dirty="0"/>
        </a:p>
      </dgm:t>
    </dgm:pt>
    <dgm:pt modelId="{1CEB9540-96ED-4CAE-884D-5EA161C8774D}" type="parTrans" cxnId="{8C02D47B-34F9-4DD4-97EB-A24DB7435EEB}">
      <dgm:prSet/>
      <dgm:spPr/>
      <dgm:t>
        <a:bodyPr/>
        <a:lstStyle/>
        <a:p>
          <a:endParaRPr lang="en-US"/>
        </a:p>
      </dgm:t>
    </dgm:pt>
    <dgm:pt modelId="{34240176-D403-44A9-ABED-2DB77F54E4DE}" type="sibTrans" cxnId="{8C02D47B-34F9-4DD4-97EB-A24DB7435EEB}">
      <dgm:prSet/>
      <dgm:spPr/>
      <dgm:t>
        <a:bodyPr/>
        <a:lstStyle/>
        <a:p>
          <a:endParaRPr lang="en-US"/>
        </a:p>
      </dgm:t>
    </dgm:pt>
    <dgm:pt modelId="{DB346ECF-8276-4878-BAB0-7054CBF54A18}">
      <dgm:prSet/>
      <dgm:spPr/>
      <dgm:t>
        <a:bodyPr/>
        <a:lstStyle/>
        <a:p>
          <a:pPr>
            <a:buFont typeface="Symbol" panose="05050102010706020507" pitchFamily="18" charset="2"/>
            <a:buChar char=""/>
          </a:pPr>
          <a:r>
            <a:rPr lang="en-US"/>
            <a:t>the policies and proposals of the plan </a:t>
          </a:r>
        </a:p>
      </dgm:t>
    </dgm:pt>
    <dgm:pt modelId="{B7CB5743-EA1D-4707-8908-6986EA115A5A}" type="parTrans" cxnId="{6791426A-0AEF-403A-A401-DCD261FBC5A2}">
      <dgm:prSet/>
      <dgm:spPr/>
      <dgm:t>
        <a:bodyPr/>
        <a:lstStyle/>
        <a:p>
          <a:endParaRPr lang="en-US"/>
        </a:p>
      </dgm:t>
    </dgm:pt>
    <dgm:pt modelId="{2411BD2E-17A7-48EE-A40B-B11BD915B0CC}" type="sibTrans" cxnId="{6791426A-0AEF-403A-A401-DCD261FBC5A2}">
      <dgm:prSet/>
      <dgm:spPr/>
      <dgm:t>
        <a:bodyPr/>
        <a:lstStyle/>
        <a:p>
          <a:endParaRPr lang="en-US"/>
        </a:p>
      </dgm:t>
    </dgm:pt>
    <dgm:pt modelId="{33B4C3EE-E151-4740-A2EB-6726622D9992}">
      <dgm:prSet/>
      <dgm:spPr/>
      <dgm:t>
        <a:bodyPr/>
        <a:lstStyle/>
        <a:p>
          <a:pPr>
            <a:buFont typeface="Symbol" panose="05050102010706020507" pitchFamily="18" charset="2"/>
            <a:buChar char=""/>
          </a:pPr>
          <a:r>
            <a:rPr lang="en-US"/>
            <a:t>the phasing of related proposals </a:t>
          </a:r>
        </a:p>
      </dgm:t>
    </dgm:pt>
    <dgm:pt modelId="{A1796545-8C8B-45DA-8D8A-3785101FBCB2}" type="parTrans" cxnId="{648F953F-72A6-41DA-BA10-8465DA2C8D7B}">
      <dgm:prSet/>
      <dgm:spPr/>
      <dgm:t>
        <a:bodyPr/>
        <a:lstStyle/>
        <a:p>
          <a:endParaRPr lang="en-US"/>
        </a:p>
      </dgm:t>
    </dgm:pt>
    <dgm:pt modelId="{77FC83BE-F46D-4CFD-9E98-EE3600298223}" type="sibTrans" cxnId="{648F953F-72A6-41DA-BA10-8465DA2C8D7B}">
      <dgm:prSet/>
      <dgm:spPr/>
      <dgm:t>
        <a:bodyPr/>
        <a:lstStyle/>
        <a:p>
          <a:endParaRPr lang="en-US"/>
        </a:p>
      </dgm:t>
    </dgm:pt>
    <dgm:pt modelId="{44B98C80-4473-4E03-9A21-3C8DD333D95D}">
      <dgm:prSet/>
      <dgm:spPr/>
      <dgm:t>
        <a:bodyPr/>
        <a:lstStyle/>
        <a:p>
          <a:pPr>
            <a:buFont typeface="Symbol" panose="05050102010706020507" pitchFamily="18" charset="2"/>
            <a:buChar char=""/>
          </a:pPr>
          <a:r>
            <a:rPr lang="en-US"/>
            <a:t>the implementation of the plan</a:t>
          </a:r>
        </a:p>
      </dgm:t>
    </dgm:pt>
    <dgm:pt modelId="{B592B0B2-DB7E-4303-80E6-465EF89D47F0}" type="parTrans" cxnId="{53E33B7E-3379-45A1-B315-52FD1E544542}">
      <dgm:prSet/>
      <dgm:spPr/>
      <dgm:t>
        <a:bodyPr/>
        <a:lstStyle/>
        <a:p>
          <a:endParaRPr lang="en-US"/>
        </a:p>
      </dgm:t>
    </dgm:pt>
    <dgm:pt modelId="{B6CB9AD2-DCC3-4199-AAE6-8835064FCF04}" type="sibTrans" cxnId="{53E33B7E-3379-45A1-B315-52FD1E544542}">
      <dgm:prSet/>
      <dgm:spPr/>
      <dgm:t>
        <a:bodyPr/>
        <a:lstStyle/>
        <a:p>
          <a:endParaRPr lang="en-US"/>
        </a:p>
      </dgm:t>
    </dgm:pt>
    <dgm:pt modelId="{57248174-BFE0-45A4-82EA-15848FE8FC3F}" type="pres">
      <dgm:prSet presAssocID="{3713A8EC-3DD4-4CFD-BE37-CAFD824C0E10}" presName="Name0" presStyleCnt="0">
        <dgm:presLayoutVars>
          <dgm:dir/>
          <dgm:resizeHandles val="exact"/>
        </dgm:presLayoutVars>
      </dgm:prSet>
      <dgm:spPr/>
    </dgm:pt>
    <dgm:pt modelId="{8F63444D-3E70-4A17-BF30-78729D06111D}" type="pres">
      <dgm:prSet presAssocID="{0FB32EDC-1999-44B0-9503-B128967D48A9}" presName="node" presStyleLbl="node1" presStyleIdx="0" presStyleCnt="6">
        <dgm:presLayoutVars>
          <dgm:bulletEnabled val="1"/>
        </dgm:presLayoutVars>
      </dgm:prSet>
      <dgm:spPr/>
    </dgm:pt>
    <dgm:pt modelId="{FF452B14-C2D8-4AF2-8B4F-C3F3C6E6C692}" type="pres">
      <dgm:prSet presAssocID="{CD355540-1622-4A35-B078-33E4FAC5D4B2}" presName="sibTrans" presStyleCnt="0"/>
      <dgm:spPr/>
    </dgm:pt>
    <dgm:pt modelId="{40633856-3B8C-439E-9487-C0A89259B0E1}" type="pres">
      <dgm:prSet presAssocID="{66AE94C7-7D89-452A-A4E9-09B98AFE6374}" presName="node" presStyleLbl="node1" presStyleIdx="1" presStyleCnt="6">
        <dgm:presLayoutVars>
          <dgm:bulletEnabled val="1"/>
        </dgm:presLayoutVars>
      </dgm:prSet>
      <dgm:spPr/>
    </dgm:pt>
    <dgm:pt modelId="{7F6C4160-BD01-4525-AB93-CBDB2816147C}" type="pres">
      <dgm:prSet presAssocID="{3FA3A2A8-2B00-4F0D-A7A0-459112C32E9A}" presName="sibTrans" presStyleCnt="0"/>
      <dgm:spPr/>
    </dgm:pt>
    <dgm:pt modelId="{E2FE6024-DC93-446B-AE7F-D9BC95A798BE}" type="pres">
      <dgm:prSet presAssocID="{46C6DBA1-8177-4D11-BA53-3046E23AF6A8}" presName="node" presStyleLbl="node1" presStyleIdx="2" presStyleCnt="6">
        <dgm:presLayoutVars>
          <dgm:bulletEnabled val="1"/>
        </dgm:presLayoutVars>
      </dgm:prSet>
      <dgm:spPr/>
    </dgm:pt>
    <dgm:pt modelId="{64F5A95F-5B2D-43F4-8579-6668E883BBBA}" type="pres">
      <dgm:prSet presAssocID="{34240176-D403-44A9-ABED-2DB77F54E4DE}" presName="sibTrans" presStyleCnt="0"/>
      <dgm:spPr/>
    </dgm:pt>
    <dgm:pt modelId="{5E1BFB59-7957-4D23-9844-5D42572B9FA3}" type="pres">
      <dgm:prSet presAssocID="{DB346ECF-8276-4878-BAB0-7054CBF54A18}" presName="node" presStyleLbl="node1" presStyleIdx="3" presStyleCnt="6">
        <dgm:presLayoutVars>
          <dgm:bulletEnabled val="1"/>
        </dgm:presLayoutVars>
      </dgm:prSet>
      <dgm:spPr/>
    </dgm:pt>
    <dgm:pt modelId="{2152F738-C79C-4A68-8741-4551865A21F0}" type="pres">
      <dgm:prSet presAssocID="{2411BD2E-17A7-48EE-A40B-B11BD915B0CC}" presName="sibTrans" presStyleCnt="0"/>
      <dgm:spPr/>
    </dgm:pt>
    <dgm:pt modelId="{8EE23BB9-795D-4527-9DC9-714AB7D0E168}" type="pres">
      <dgm:prSet presAssocID="{33B4C3EE-E151-4740-A2EB-6726622D9992}" presName="node" presStyleLbl="node1" presStyleIdx="4" presStyleCnt="6">
        <dgm:presLayoutVars>
          <dgm:bulletEnabled val="1"/>
        </dgm:presLayoutVars>
      </dgm:prSet>
      <dgm:spPr/>
    </dgm:pt>
    <dgm:pt modelId="{36AB97CD-DB3E-44F5-A02B-0780A2EBA471}" type="pres">
      <dgm:prSet presAssocID="{77FC83BE-F46D-4CFD-9E98-EE3600298223}" presName="sibTrans" presStyleCnt="0"/>
      <dgm:spPr/>
    </dgm:pt>
    <dgm:pt modelId="{ACA7E600-01B7-471D-B052-1C3946661F27}" type="pres">
      <dgm:prSet presAssocID="{44B98C80-4473-4E03-9A21-3C8DD333D95D}" presName="node" presStyleLbl="node1" presStyleIdx="5" presStyleCnt="6">
        <dgm:presLayoutVars>
          <dgm:bulletEnabled val="1"/>
        </dgm:presLayoutVars>
      </dgm:prSet>
      <dgm:spPr/>
    </dgm:pt>
  </dgm:ptLst>
  <dgm:cxnLst>
    <dgm:cxn modelId="{648F953F-72A6-41DA-BA10-8465DA2C8D7B}" srcId="{3713A8EC-3DD4-4CFD-BE37-CAFD824C0E10}" destId="{33B4C3EE-E151-4740-A2EB-6726622D9992}" srcOrd="4" destOrd="0" parTransId="{A1796545-8C8B-45DA-8D8A-3785101FBCB2}" sibTransId="{77FC83BE-F46D-4CFD-9E98-EE3600298223}"/>
    <dgm:cxn modelId="{D316CF5D-8A96-4F8D-9364-50E47FA67D0B}" type="presOf" srcId="{44B98C80-4473-4E03-9A21-3C8DD333D95D}" destId="{ACA7E600-01B7-471D-B052-1C3946661F27}" srcOrd="0" destOrd="0" presId="urn:microsoft.com/office/officeart/2005/8/layout/hList6"/>
    <dgm:cxn modelId="{976FD543-6AB0-4510-BB69-F886338D2F63}" type="presOf" srcId="{3713A8EC-3DD4-4CFD-BE37-CAFD824C0E10}" destId="{57248174-BFE0-45A4-82EA-15848FE8FC3F}" srcOrd="0" destOrd="0" presId="urn:microsoft.com/office/officeart/2005/8/layout/hList6"/>
    <dgm:cxn modelId="{6791426A-0AEF-403A-A401-DCD261FBC5A2}" srcId="{3713A8EC-3DD4-4CFD-BE37-CAFD824C0E10}" destId="{DB346ECF-8276-4878-BAB0-7054CBF54A18}" srcOrd="3" destOrd="0" parTransId="{B7CB5743-EA1D-4707-8908-6986EA115A5A}" sibTransId="{2411BD2E-17A7-48EE-A40B-B11BD915B0CC}"/>
    <dgm:cxn modelId="{00C0BB4B-0A9A-4DEF-BA62-2D395C819FE5}" type="presOf" srcId="{DB346ECF-8276-4878-BAB0-7054CBF54A18}" destId="{5E1BFB59-7957-4D23-9844-5D42572B9FA3}" srcOrd="0" destOrd="0" presId="urn:microsoft.com/office/officeart/2005/8/layout/hList6"/>
    <dgm:cxn modelId="{E5534976-731D-4D82-9EFC-DF2CFC5EB2BD}" srcId="{3713A8EC-3DD4-4CFD-BE37-CAFD824C0E10}" destId="{66AE94C7-7D89-452A-A4E9-09B98AFE6374}" srcOrd="1" destOrd="0" parTransId="{1A0DB3FD-DBB9-4727-9647-F18C8B01714C}" sibTransId="{3FA3A2A8-2B00-4F0D-A7A0-459112C32E9A}"/>
    <dgm:cxn modelId="{8C02D47B-34F9-4DD4-97EB-A24DB7435EEB}" srcId="{3713A8EC-3DD4-4CFD-BE37-CAFD824C0E10}" destId="{46C6DBA1-8177-4D11-BA53-3046E23AF6A8}" srcOrd="2" destOrd="0" parTransId="{1CEB9540-96ED-4CAE-884D-5EA161C8774D}" sibTransId="{34240176-D403-44A9-ABED-2DB77F54E4DE}"/>
    <dgm:cxn modelId="{53E33B7E-3379-45A1-B315-52FD1E544542}" srcId="{3713A8EC-3DD4-4CFD-BE37-CAFD824C0E10}" destId="{44B98C80-4473-4E03-9A21-3C8DD333D95D}" srcOrd="5" destOrd="0" parTransId="{B592B0B2-DB7E-4303-80E6-465EF89D47F0}" sibTransId="{B6CB9AD2-DCC3-4199-AAE6-8835064FCF04}"/>
    <dgm:cxn modelId="{0B9181A4-CBFD-4345-AE92-19F7B204746F}" type="presOf" srcId="{33B4C3EE-E151-4740-A2EB-6726622D9992}" destId="{8EE23BB9-795D-4527-9DC9-714AB7D0E168}" srcOrd="0" destOrd="0" presId="urn:microsoft.com/office/officeart/2005/8/layout/hList6"/>
    <dgm:cxn modelId="{3ACFFAC3-D73A-42D3-B670-B3B10BF06816}" srcId="{3713A8EC-3DD4-4CFD-BE37-CAFD824C0E10}" destId="{0FB32EDC-1999-44B0-9503-B128967D48A9}" srcOrd="0" destOrd="0" parTransId="{03CD5952-5399-4883-9E28-67B54CA23E21}" sibTransId="{CD355540-1622-4A35-B078-33E4FAC5D4B2}"/>
    <dgm:cxn modelId="{20B619DF-B563-4569-8002-64204BEB2B22}" type="presOf" srcId="{0FB32EDC-1999-44B0-9503-B128967D48A9}" destId="{8F63444D-3E70-4A17-BF30-78729D06111D}" srcOrd="0" destOrd="0" presId="urn:microsoft.com/office/officeart/2005/8/layout/hList6"/>
    <dgm:cxn modelId="{11E205F8-3E54-458A-BC79-225EA45DDEFC}" type="presOf" srcId="{46C6DBA1-8177-4D11-BA53-3046E23AF6A8}" destId="{E2FE6024-DC93-446B-AE7F-D9BC95A798BE}" srcOrd="0" destOrd="0" presId="urn:microsoft.com/office/officeart/2005/8/layout/hList6"/>
    <dgm:cxn modelId="{0DB812FA-D93C-4718-BCD8-892766699203}" type="presOf" srcId="{66AE94C7-7D89-452A-A4E9-09B98AFE6374}" destId="{40633856-3B8C-439E-9487-C0A89259B0E1}" srcOrd="0" destOrd="0" presId="urn:microsoft.com/office/officeart/2005/8/layout/hList6"/>
    <dgm:cxn modelId="{2CAAB8DD-7613-4107-8B30-8DFD4B4EC44F}" type="presParOf" srcId="{57248174-BFE0-45A4-82EA-15848FE8FC3F}" destId="{8F63444D-3E70-4A17-BF30-78729D06111D}" srcOrd="0" destOrd="0" presId="urn:microsoft.com/office/officeart/2005/8/layout/hList6"/>
    <dgm:cxn modelId="{BF230C03-E1E0-427B-A678-5E110C69EC83}" type="presParOf" srcId="{57248174-BFE0-45A4-82EA-15848FE8FC3F}" destId="{FF452B14-C2D8-4AF2-8B4F-C3F3C6E6C692}" srcOrd="1" destOrd="0" presId="urn:microsoft.com/office/officeart/2005/8/layout/hList6"/>
    <dgm:cxn modelId="{8949C59F-3A61-40E1-A345-77141F48E0FD}" type="presParOf" srcId="{57248174-BFE0-45A4-82EA-15848FE8FC3F}" destId="{40633856-3B8C-439E-9487-C0A89259B0E1}" srcOrd="2" destOrd="0" presId="urn:microsoft.com/office/officeart/2005/8/layout/hList6"/>
    <dgm:cxn modelId="{269945BC-646C-4918-8B13-F8C5078009E4}" type="presParOf" srcId="{57248174-BFE0-45A4-82EA-15848FE8FC3F}" destId="{7F6C4160-BD01-4525-AB93-CBDB2816147C}" srcOrd="3" destOrd="0" presId="urn:microsoft.com/office/officeart/2005/8/layout/hList6"/>
    <dgm:cxn modelId="{44342CD7-9649-4DF6-9BB7-07368C4E3B23}" type="presParOf" srcId="{57248174-BFE0-45A4-82EA-15848FE8FC3F}" destId="{E2FE6024-DC93-446B-AE7F-D9BC95A798BE}" srcOrd="4" destOrd="0" presId="urn:microsoft.com/office/officeart/2005/8/layout/hList6"/>
    <dgm:cxn modelId="{574F298F-184B-40D6-8E60-3AB15C9DF22B}" type="presParOf" srcId="{57248174-BFE0-45A4-82EA-15848FE8FC3F}" destId="{64F5A95F-5B2D-43F4-8579-6668E883BBBA}" srcOrd="5" destOrd="0" presId="urn:microsoft.com/office/officeart/2005/8/layout/hList6"/>
    <dgm:cxn modelId="{56271666-4AA1-4B14-873C-A217C7883A5C}" type="presParOf" srcId="{57248174-BFE0-45A4-82EA-15848FE8FC3F}" destId="{5E1BFB59-7957-4D23-9844-5D42572B9FA3}" srcOrd="6" destOrd="0" presId="urn:microsoft.com/office/officeart/2005/8/layout/hList6"/>
    <dgm:cxn modelId="{36E256BA-E99B-4C65-9B50-AB9C9F975DAC}" type="presParOf" srcId="{57248174-BFE0-45A4-82EA-15848FE8FC3F}" destId="{2152F738-C79C-4A68-8741-4551865A21F0}" srcOrd="7" destOrd="0" presId="urn:microsoft.com/office/officeart/2005/8/layout/hList6"/>
    <dgm:cxn modelId="{5FF222A4-84E6-4C24-BD48-A71542C71189}" type="presParOf" srcId="{57248174-BFE0-45A4-82EA-15848FE8FC3F}" destId="{8EE23BB9-795D-4527-9DC9-714AB7D0E168}" srcOrd="8" destOrd="0" presId="urn:microsoft.com/office/officeart/2005/8/layout/hList6"/>
    <dgm:cxn modelId="{C7173C4E-2CBD-4CA2-99B0-DD53012538AE}" type="presParOf" srcId="{57248174-BFE0-45A4-82EA-15848FE8FC3F}" destId="{36AB97CD-DB3E-44F5-A02B-0780A2EBA471}" srcOrd="9" destOrd="0" presId="urn:microsoft.com/office/officeart/2005/8/layout/hList6"/>
    <dgm:cxn modelId="{4A9413FD-977F-4CC5-97F1-4C4A99AE9DE5}" type="presParOf" srcId="{57248174-BFE0-45A4-82EA-15848FE8FC3F}" destId="{ACA7E600-01B7-471D-B052-1C3946661F27}" srcOrd="1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DEF4C8-46B3-4ABE-9EB1-D1C0A0A9CC42}">
      <dsp:nvSpPr>
        <dsp:cNvPr id="0" name=""/>
        <dsp:cNvSpPr/>
      </dsp:nvSpPr>
      <dsp:spPr>
        <a:xfrm>
          <a:off x="1797363" y="619"/>
          <a:ext cx="6463672" cy="26214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ctr" defTabSz="577850">
            <a:lnSpc>
              <a:spcPct val="90000"/>
            </a:lnSpc>
            <a:spcBef>
              <a:spcPct val="0"/>
            </a:spcBef>
            <a:spcAft>
              <a:spcPct val="35000"/>
            </a:spcAft>
            <a:buNone/>
          </a:pPr>
          <a:r>
            <a:rPr lang="en-US" sz="1300" kern="1200"/>
            <a:t>General</a:t>
          </a:r>
        </a:p>
      </dsp:txBody>
      <dsp:txXfrm>
        <a:off x="1810160" y="13416"/>
        <a:ext cx="6438078" cy="236549"/>
      </dsp:txXfrm>
    </dsp:sp>
    <dsp:sp modelId="{2DB4215B-7652-41D5-8B4B-AE68551FAAE9}">
      <dsp:nvSpPr>
        <dsp:cNvPr id="0" name=""/>
        <dsp:cNvSpPr/>
      </dsp:nvSpPr>
      <dsp:spPr>
        <a:xfrm>
          <a:off x="1797363" y="357262"/>
          <a:ext cx="6463672" cy="26214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ctr" defTabSz="577850">
            <a:lnSpc>
              <a:spcPct val="90000"/>
            </a:lnSpc>
            <a:spcBef>
              <a:spcPct val="0"/>
            </a:spcBef>
            <a:spcAft>
              <a:spcPct val="35000"/>
            </a:spcAft>
            <a:buNone/>
          </a:pPr>
          <a:r>
            <a:rPr lang="en-US" sz="1300" kern="1200"/>
            <a:t>Coverage of District Plans</a:t>
          </a:r>
        </a:p>
      </dsp:txBody>
      <dsp:txXfrm>
        <a:off x="1810160" y="370059"/>
        <a:ext cx="6438078" cy="236549"/>
      </dsp:txXfrm>
    </dsp:sp>
    <dsp:sp modelId="{3E7B8AC9-BE19-459B-93AF-EBDBCE67976E}">
      <dsp:nvSpPr>
        <dsp:cNvPr id="0" name=""/>
        <dsp:cNvSpPr/>
      </dsp:nvSpPr>
      <dsp:spPr>
        <a:xfrm>
          <a:off x="1797363" y="713906"/>
          <a:ext cx="6463672" cy="26214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ctr" defTabSz="577850">
            <a:lnSpc>
              <a:spcPct val="90000"/>
            </a:lnSpc>
            <a:spcBef>
              <a:spcPct val="0"/>
            </a:spcBef>
            <a:spcAft>
              <a:spcPct val="35000"/>
            </a:spcAft>
            <a:buNone/>
          </a:pPr>
          <a:r>
            <a:rPr lang="en-US" sz="1300" kern="1200"/>
            <a:t>District Plans and other plans  </a:t>
          </a:r>
        </a:p>
      </dsp:txBody>
      <dsp:txXfrm>
        <a:off x="1810160" y="726703"/>
        <a:ext cx="6438078" cy="236549"/>
      </dsp:txXfrm>
    </dsp:sp>
    <dsp:sp modelId="{A0CD936B-EFDE-4727-8ED5-FB2E42FBECE8}">
      <dsp:nvSpPr>
        <dsp:cNvPr id="0" name=""/>
        <dsp:cNvSpPr/>
      </dsp:nvSpPr>
      <dsp:spPr>
        <a:xfrm>
          <a:off x="1797363" y="1070549"/>
          <a:ext cx="6463672" cy="26214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ctr" defTabSz="577850">
            <a:lnSpc>
              <a:spcPct val="90000"/>
            </a:lnSpc>
            <a:spcBef>
              <a:spcPct val="0"/>
            </a:spcBef>
            <a:spcAft>
              <a:spcPct val="35000"/>
            </a:spcAft>
            <a:buNone/>
          </a:pPr>
          <a:r>
            <a:rPr lang="en-US" sz="1300" kern="1200"/>
            <a:t>Functions</a:t>
          </a:r>
        </a:p>
      </dsp:txBody>
      <dsp:txXfrm>
        <a:off x="1810160" y="1083346"/>
        <a:ext cx="6438078" cy="236549"/>
      </dsp:txXfrm>
    </dsp:sp>
    <dsp:sp modelId="{5423D6FC-AC81-4E4D-B764-3A7F26DAAC88}">
      <dsp:nvSpPr>
        <dsp:cNvPr id="0" name=""/>
        <dsp:cNvSpPr/>
      </dsp:nvSpPr>
      <dsp:spPr>
        <a:xfrm>
          <a:off x="1797363" y="1427192"/>
          <a:ext cx="6463672" cy="26214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ctr" defTabSz="577850">
            <a:lnSpc>
              <a:spcPct val="90000"/>
            </a:lnSpc>
            <a:spcBef>
              <a:spcPct val="0"/>
            </a:spcBef>
            <a:spcAft>
              <a:spcPct val="35000"/>
            </a:spcAft>
            <a:buNone/>
          </a:pPr>
          <a:r>
            <a:rPr lang="en-US" sz="1300" kern="1200"/>
            <a:t>Local Planning Policies </a:t>
          </a:r>
        </a:p>
      </dsp:txBody>
      <dsp:txXfrm>
        <a:off x="1810160" y="1439989"/>
        <a:ext cx="6438078" cy="236549"/>
      </dsp:txXfrm>
    </dsp:sp>
    <dsp:sp modelId="{CA288AAD-B510-440A-AB40-F52EE94451D7}">
      <dsp:nvSpPr>
        <dsp:cNvPr id="0" name=""/>
        <dsp:cNvSpPr/>
      </dsp:nvSpPr>
      <dsp:spPr>
        <a:xfrm>
          <a:off x="1797363" y="1783835"/>
          <a:ext cx="6463672" cy="26214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ctr" defTabSz="577850">
            <a:lnSpc>
              <a:spcPct val="90000"/>
            </a:lnSpc>
            <a:spcBef>
              <a:spcPct val="0"/>
            </a:spcBef>
            <a:spcAft>
              <a:spcPct val="35000"/>
            </a:spcAft>
            <a:buNone/>
          </a:pPr>
          <a:r>
            <a:rPr lang="en-US" sz="1300" kern="1200"/>
            <a:t>Environmental Management in Rural Areas</a:t>
          </a:r>
        </a:p>
      </dsp:txBody>
      <dsp:txXfrm>
        <a:off x="1810160" y="1796632"/>
        <a:ext cx="6438078" cy="236549"/>
      </dsp:txXfrm>
    </dsp:sp>
    <dsp:sp modelId="{B94FEF6B-BACF-430E-940F-5C55F43A9382}">
      <dsp:nvSpPr>
        <dsp:cNvPr id="0" name=""/>
        <dsp:cNvSpPr/>
      </dsp:nvSpPr>
      <dsp:spPr>
        <a:xfrm>
          <a:off x="1797363" y="2140478"/>
          <a:ext cx="6463672" cy="26214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ctr" defTabSz="577850">
            <a:lnSpc>
              <a:spcPct val="90000"/>
            </a:lnSpc>
            <a:spcBef>
              <a:spcPct val="0"/>
            </a:spcBef>
            <a:spcAft>
              <a:spcPct val="35000"/>
            </a:spcAft>
            <a:buNone/>
          </a:pPr>
          <a:r>
            <a:rPr lang="en-US" sz="1300" kern="1200"/>
            <a:t>Types of District Plans </a:t>
          </a:r>
        </a:p>
      </dsp:txBody>
      <dsp:txXfrm>
        <a:off x="1810160" y="2153275"/>
        <a:ext cx="6438078" cy="236549"/>
      </dsp:txXfrm>
    </dsp:sp>
    <dsp:sp modelId="{C7D1E6BF-8624-4743-84BD-0A76BADCE10F}">
      <dsp:nvSpPr>
        <dsp:cNvPr id="0" name=""/>
        <dsp:cNvSpPr/>
      </dsp:nvSpPr>
      <dsp:spPr>
        <a:xfrm>
          <a:off x="1797363" y="2497121"/>
          <a:ext cx="6463672" cy="26214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ctr" defTabSz="577850">
            <a:lnSpc>
              <a:spcPct val="90000"/>
            </a:lnSpc>
            <a:spcBef>
              <a:spcPct val="0"/>
            </a:spcBef>
            <a:spcAft>
              <a:spcPct val="35000"/>
            </a:spcAft>
            <a:buNone/>
          </a:pPr>
          <a:r>
            <a:rPr lang="en-US" sz="1300" kern="1200"/>
            <a:t>Form and Content </a:t>
          </a:r>
        </a:p>
      </dsp:txBody>
      <dsp:txXfrm>
        <a:off x="1810160" y="2509918"/>
        <a:ext cx="6438078" cy="236549"/>
      </dsp:txXfrm>
    </dsp:sp>
    <dsp:sp modelId="{1FA3EA07-1ED0-4508-8524-2A9C08FBD72C}">
      <dsp:nvSpPr>
        <dsp:cNvPr id="0" name=""/>
        <dsp:cNvSpPr/>
      </dsp:nvSpPr>
      <dsp:spPr>
        <a:xfrm>
          <a:off x="1797363" y="2853764"/>
          <a:ext cx="6463672" cy="26214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ctr" defTabSz="577850">
            <a:lnSpc>
              <a:spcPct val="90000"/>
            </a:lnSpc>
            <a:spcBef>
              <a:spcPct val="0"/>
            </a:spcBef>
            <a:spcAft>
              <a:spcPct val="35000"/>
            </a:spcAft>
            <a:buNone/>
          </a:pPr>
          <a:r>
            <a:rPr lang="en-US" sz="1300" kern="1200"/>
            <a:t>Plan and  accompany survey </a:t>
          </a:r>
        </a:p>
      </dsp:txBody>
      <dsp:txXfrm>
        <a:off x="1810160" y="2866561"/>
        <a:ext cx="6438078" cy="236549"/>
      </dsp:txXfrm>
    </dsp:sp>
    <dsp:sp modelId="{BC180501-6D99-4324-9273-B49DB16A6115}">
      <dsp:nvSpPr>
        <dsp:cNvPr id="0" name=""/>
        <dsp:cNvSpPr/>
      </dsp:nvSpPr>
      <dsp:spPr>
        <a:xfrm>
          <a:off x="1797363" y="3210407"/>
          <a:ext cx="6463672" cy="26214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ctr" defTabSz="577850">
            <a:lnSpc>
              <a:spcPct val="90000"/>
            </a:lnSpc>
            <a:spcBef>
              <a:spcPct val="0"/>
            </a:spcBef>
            <a:spcAft>
              <a:spcPct val="35000"/>
            </a:spcAft>
            <a:buNone/>
          </a:pPr>
          <a:r>
            <a:rPr lang="en-US" sz="1300" kern="1200"/>
            <a:t>Implication of different types of District Plan</a:t>
          </a:r>
        </a:p>
      </dsp:txBody>
      <dsp:txXfrm>
        <a:off x="1810160" y="3223204"/>
        <a:ext cx="6438078" cy="236549"/>
      </dsp:txXfrm>
    </dsp:sp>
    <dsp:sp modelId="{8B1AEACA-9676-48DB-8C3A-1E498F2EAE2A}">
      <dsp:nvSpPr>
        <dsp:cNvPr id="0" name=""/>
        <dsp:cNvSpPr/>
      </dsp:nvSpPr>
      <dsp:spPr>
        <a:xfrm>
          <a:off x="1797363" y="3567050"/>
          <a:ext cx="6463672" cy="26214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ctr" defTabSz="577850">
            <a:lnSpc>
              <a:spcPct val="90000"/>
            </a:lnSpc>
            <a:spcBef>
              <a:spcPct val="0"/>
            </a:spcBef>
            <a:spcAft>
              <a:spcPct val="35000"/>
            </a:spcAft>
            <a:buNone/>
          </a:pPr>
          <a:r>
            <a:rPr lang="en-US" sz="1300" kern="1200"/>
            <a:t>District Plan for rural part of the counties</a:t>
          </a:r>
        </a:p>
      </dsp:txBody>
      <dsp:txXfrm>
        <a:off x="1810160" y="3579847"/>
        <a:ext cx="6438078" cy="236549"/>
      </dsp:txXfrm>
    </dsp:sp>
    <dsp:sp modelId="{C5541169-2CAE-476F-A6A8-2EEE69F42B85}">
      <dsp:nvSpPr>
        <dsp:cNvPr id="0" name=""/>
        <dsp:cNvSpPr/>
      </dsp:nvSpPr>
      <dsp:spPr>
        <a:xfrm>
          <a:off x="1797363" y="3923694"/>
          <a:ext cx="6463672" cy="26214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ctr" defTabSz="577850">
            <a:lnSpc>
              <a:spcPct val="90000"/>
            </a:lnSpc>
            <a:spcBef>
              <a:spcPct val="0"/>
            </a:spcBef>
            <a:spcAft>
              <a:spcPct val="35000"/>
            </a:spcAft>
            <a:buNone/>
          </a:pPr>
          <a:r>
            <a:rPr lang="en-US" sz="1300" kern="1200"/>
            <a:t>District Plans of villages </a:t>
          </a:r>
        </a:p>
      </dsp:txBody>
      <dsp:txXfrm>
        <a:off x="1810160" y="3936491"/>
        <a:ext cx="6438078" cy="236549"/>
      </dsp:txXfrm>
    </dsp:sp>
    <dsp:sp modelId="{2093C5C0-6041-40CB-99E5-7A4D01EBBB49}">
      <dsp:nvSpPr>
        <dsp:cNvPr id="0" name=""/>
        <dsp:cNvSpPr/>
      </dsp:nvSpPr>
      <dsp:spPr>
        <a:xfrm>
          <a:off x="1797363" y="4280337"/>
          <a:ext cx="6463672" cy="26214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ctr" defTabSz="577850">
            <a:lnSpc>
              <a:spcPct val="90000"/>
            </a:lnSpc>
            <a:spcBef>
              <a:spcPct val="0"/>
            </a:spcBef>
            <a:spcAft>
              <a:spcPct val="35000"/>
            </a:spcAft>
            <a:buNone/>
          </a:pPr>
          <a:r>
            <a:rPr lang="en-US" sz="1300" kern="1200"/>
            <a:t>Alteration and replacement </a:t>
          </a:r>
        </a:p>
      </dsp:txBody>
      <dsp:txXfrm>
        <a:off x="1810160" y="4293134"/>
        <a:ext cx="6438078" cy="2365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0C693C-36CA-4AC6-8C21-052AD5748E6A}">
      <dsp:nvSpPr>
        <dsp:cNvPr id="0" name=""/>
        <dsp:cNvSpPr/>
      </dsp:nvSpPr>
      <dsp:spPr>
        <a:xfrm>
          <a:off x="0" y="10780"/>
          <a:ext cx="9486899" cy="1209780"/>
        </a:xfrm>
        <a:prstGeom prst="roundRect">
          <a:avLst/>
        </a:prstGeom>
        <a:solidFill>
          <a:schemeClr val="accent1">
            <a:alpha val="9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In general, to set out the planning policies for each area, to restate and amplify the long-term planning intentions of the structure plan, to describe specific proposals and to lay down development control criteria, </a:t>
          </a:r>
        </a:p>
      </dsp:txBody>
      <dsp:txXfrm>
        <a:off x="59057" y="69837"/>
        <a:ext cx="9368785" cy="1091666"/>
      </dsp:txXfrm>
    </dsp:sp>
    <dsp:sp modelId="{5863CCAE-C95A-46DB-835A-670D9B4A5318}">
      <dsp:nvSpPr>
        <dsp:cNvPr id="0" name=""/>
        <dsp:cNvSpPr/>
      </dsp:nvSpPr>
      <dsp:spPr>
        <a:xfrm>
          <a:off x="0" y="1283920"/>
          <a:ext cx="9486899" cy="1209780"/>
        </a:xfrm>
        <a:prstGeom prst="roundRect">
          <a:avLst/>
        </a:prstGeom>
        <a:solidFill>
          <a:schemeClr val="accent1">
            <a:alpha val="90000"/>
            <a:hueOff val="0"/>
            <a:satOff val="0"/>
            <a:lumOff val="0"/>
            <a:alphaOff val="-2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In urban areas, to apply the structure plan policies for environmental planning and management, </a:t>
          </a:r>
        </a:p>
      </dsp:txBody>
      <dsp:txXfrm>
        <a:off x="59057" y="1342977"/>
        <a:ext cx="9368785" cy="1091666"/>
      </dsp:txXfrm>
    </dsp:sp>
    <dsp:sp modelId="{22952BCB-5656-41AA-AAC6-DBCF33FA2724}">
      <dsp:nvSpPr>
        <dsp:cNvPr id="0" name=""/>
        <dsp:cNvSpPr/>
      </dsp:nvSpPr>
      <dsp:spPr>
        <a:xfrm>
          <a:off x="0" y="2557061"/>
          <a:ext cx="9486899" cy="1209780"/>
        </a:xfrm>
        <a:prstGeom prst="roundRect">
          <a:avLst/>
        </a:prstGeom>
        <a:solidFill>
          <a:schemeClr val="accent1">
            <a:alpha val="90000"/>
            <a:hueOff val="0"/>
            <a:satOff val="0"/>
            <a:lumOff val="0"/>
            <a:alpha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In rural areas, to apply the structure plan policies for managing the rural environment. Each of these functions is dealt with in turn. </a:t>
          </a:r>
        </a:p>
      </dsp:txBody>
      <dsp:txXfrm>
        <a:off x="59057" y="2616118"/>
        <a:ext cx="9368785" cy="10916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25BAF3-4311-4533-8C21-D9EDF703A6A8}">
      <dsp:nvSpPr>
        <dsp:cNvPr id="0" name=""/>
        <dsp:cNvSpPr/>
      </dsp:nvSpPr>
      <dsp:spPr>
        <a:xfrm>
          <a:off x="0" y="6371"/>
          <a:ext cx="8915400" cy="86346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kern="1200"/>
            <a:t>Parts of large towns </a:t>
          </a:r>
          <a:endParaRPr lang="en-US" sz="3600" kern="1200"/>
        </a:p>
      </dsp:txBody>
      <dsp:txXfrm>
        <a:off x="42151" y="48522"/>
        <a:ext cx="8831098" cy="779158"/>
      </dsp:txXfrm>
    </dsp:sp>
    <dsp:sp modelId="{8CD7A68A-1246-40A5-952C-208D56F6C1C2}">
      <dsp:nvSpPr>
        <dsp:cNvPr id="0" name=""/>
        <dsp:cNvSpPr/>
      </dsp:nvSpPr>
      <dsp:spPr>
        <a:xfrm>
          <a:off x="0" y="973511"/>
          <a:ext cx="8915400" cy="863460"/>
        </a:xfrm>
        <a:prstGeom prst="roundRect">
          <a:avLst/>
        </a:prstGeom>
        <a:solidFill>
          <a:schemeClr val="accent2">
            <a:hueOff val="635930"/>
            <a:satOff val="-14509"/>
            <a:lumOff val="536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kern="1200"/>
            <a:t>Towns in counties </a:t>
          </a:r>
          <a:endParaRPr lang="en-US" sz="3600" kern="1200"/>
        </a:p>
      </dsp:txBody>
      <dsp:txXfrm>
        <a:off x="42151" y="1015662"/>
        <a:ext cx="8831098" cy="779158"/>
      </dsp:txXfrm>
    </dsp:sp>
    <dsp:sp modelId="{41B7D023-46B9-4CBE-A2DE-B9B94A23149A}">
      <dsp:nvSpPr>
        <dsp:cNvPr id="0" name=""/>
        <dsp:cNvSpPr/>
      </dsp:nvSpPr>
      <dsp:spPr>
        <a:xfrm>
          <a:off x="0" y="1940651"/>
          <a:ext cx="8915400" cy="863460"/>
        </a:xfrm>
        <a:prstGeom prst="roundRect">
          <a:avLst/>
        </a:prstGeom>
        <a:solidFill>
          <a:schemeClr val="accent2">
            <a:hueOff val="1271860"/>
            <a:satOff val="-29019"/>
            <a:lumOff val="1071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kern="1200"/>
            <a:t>Rural parts of counties </a:t>
          </a:r>
          <a:endParaRPr lang="en-US" sz="3600" kern="1200"/>
        </a:p>
      </dsp:txBody>
      <dsp:txXfrm>
        <a:off x="42151" y="1982802"/>
        <a:ext cx="8831098" cy="779158"/>
      </dsp:txXfrm>
    </dsp:sp>
    <dsp:sp modelId="{D162AA76-D998-43D1-8C41-63F7F57C9B8A}">
      <dsp:nvSpPr>
        <dsp:cNvPr id="0" name=""/>
        <dsp:cNvSpPr/>
      </dsp:nvSpPr>
      <dsp:spPr>
        <a:xfrm>
          <a:off x="0" y="2907791"/>
          <a:ext cx="8915400" cy="863460"/>
        </a:xfrm>
        <a:prstGeom prst="roundRect">
          <a:avLst/>
        </a:prstGeom>
        <a:solidFill>
          <a:schemeClr val="accent2">
            <a:hueOff val="1907789"/>
            <a:satOff val="-43528"/>
            <a:lumOff val="1607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kern="1200"/>
            <a:t>Villages </a:t>
          </a:r>
          <a:endParaRPr lang="en-US" sz="3600" kern="1200"/>
        </a:p>
      </dsp:txBody>
      <dsp:txXfrm>
        <a:off x="42151" y="2949942"/>
        <a:ext cx="8831098" cy="7791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63444D-3E70-4A17-BF30-78729D06111D}">
      <dsp:nvSpPr>
        <dsp:cNvPr id="0" name=""/>
        <dsp:cNvSpPr/>
      </dsp:nvSpPr>
      <dsp:spPr>
        <a:xfrm rot="16200000">
          <a:off x="-1219103" y="1223094"/>
          <a:ext cx="4022725" cy="1576536"/>
        </a:xfrm>
        <a:prstGeom prst="flowChartManualOperation">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0" tIns="0" rIns="103941" bIns="0" numCol="1" spcCol="1270" anchor="ctr" anchorCtr="0">
          <a:noAutofit/>
        </a:bodyPr>
        <a:lstStyle/>
        <a:p>
          <a:pPr marL="0" lvl="0" indent="0" algn="ctr" defTabSz="711200">
            <a:lnSpc>
              <a:spcPct val="90000"/>
            </a:lnSpc>
            <a:spcBef>
              <a:spcPct val="0"/>
            </a:spcBef>
            <a:spcAft>
              <a:spcPct val="35000"/>
            </a:spcAft>
            <a:buFont typeface="Symbol" panose="05050102010706020507" pitchFamily="18" charset="2"/>
            <a:buNone/>
          </a:pPr>
          <a:r>
            <a:rPr lang="en-US" sz="1600" kern="1200" dirty="0"/>
            <a:t>the present conditions, problems and prospects of the area</a:t>
          </a:r>
        </a:p>
      </dsp:txBody>
      <dsp:txXfrm rot="5400000">
        <a:off x="3991" y="804545"/>
        <a:ext cx="1576536" cy="2413635"/>
      </dsp:txXfrm>
    </dsp:sp>
    <dsp:sp modelId="{40633856-3B8C-439E-9487-C0A89259B0E1}">
      <dsp:nvSpPr>
        <dsp:cNvPr id="0" name=""/>
        <dsp:cNvSpPr/>
      </dsp:nvSpPr>
      <dsp:spPr>
        <a:xfrm rot="16200000">
          <a:off x="475672" y="1223094"/>
          <a:ext cx="4022725" cy="1576536"/>
        </a:xfrm>
        <a:prstGeom prst="flowChartManualOperation">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0" tIns="0" rIns="103941"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kern="1200" dirty="0"/>
            <a:t>the strategic framework for the area provided by the structure plan</a:t>
          </a:r>
        </a:p>
        <a:p>
          <a:pPr marL="0" lvl="0" algn="ctr" defTabSz="755650">
            <a:lnSpc>
              <a:spcPct val="90000"/>
            </a:lnSpc>
            <a:spcBef>
              <a:spcPct val="0"/>
            </a:spcBef>
            <a:spcAft>
              <a:spcPct val="35000"/>
            </a:spcAft>
            <a:buNone/>
          </a:pPr>
          <a:endParaRPr lang="en-US" sz="1600" kern="1200" dirty="0"/>
        </a:p>
      </dsp:txBody>
      <dsp:txXfrm rot="5400000">
        <a:off x="1698766" y="804545"/>
        <a:ext cx="1576536" cy="2413635"/>
      </dsp:txXfrm>
    </dsp:sp>
    <dsp:sp modelId="{E2FE6024-DC93-446B-AE7F-D9BC95A798BE}">
      <dsp:nvSpPr>
        <dsp:cNvPr id="0" name=""/>
        <dsp:cNvSpPr/>
      </dsp:nvSpPr>
      <dsp:spPr>
        <a:xfrm rot="16200000">
          <a:off x="2170449" y="1223094"/>
          <a:ext cx="4022725" cy="1576536"/>
        </a:xfrm>
        <a:prstGeom prst="flowChartManualOperation">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0" tIns="0" rIns="103941"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kern="1200" dirty="0"/>
            <a:t>the relationship of the plan to other local plans </a:t>
          </a:r>
        </a:p>
        <a:p>
          <a:pPr marL="0" lvl="0" algn="ctr" defTabSz="1022350">
            <a:lnSpc>
              <a:spcPct val="90000"/>
            </a:lnSpc>
            <a:spcBef>
              <a:spcPct val="0"/>
            </a:spcBef>
            <a:spcAft>
              <a:spcPct val="35000"/>
            </a:spcAft>
            <a:buNone/>
          </a:pPr>
          <a:endParaRPr lang="en-US" sz="1600" kern="1200" dirty="0"/>
        </a:p>
      </dsp:txBody>
      <dsp:txXfrm rot="5400000">
        <a:off x="3393543" y="804545"/>
        <a:ext cx="1576536" cy="2413635"/>
      </dsp:txXfrm>
    </dsp:sp>
    <dsp:sp modelId="{5E1BFB59-7957-4D23-9844-5D42572B9FA3}">
      <dsp:nvSpPr>
        <dsp:cNvPr id="0" name=""/>
        <dsp:cNvSpPr/>
      </dsp:nvSpPr>
      <dsp:spPr>
        <a:xfrm rot="16200000">
          <a:off x="3865225" y="1223094"/>
          <a:ext cx="4022725" cy="1576536"/>
        </a:xfrm>
        <a:prstGeom prst="flowChartManualOperation">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0" tIns="0" rIns="103941" bIns="0" numCol="1" spcCol="1270" anchor="ctr" anchorCtr="0">
          <a:noAutofit/>
        </a:bodyPr>
        <a:lstStyle/>
        <a:p>
          <a:pPr marL="0" lvl="0" indent="0" algn="ctr" defTabSz="711200">
            <a:lnSpc>
              <a:spcPct val="90000"/>
            </a:lnSpc>
            <a:spcBef>
              <a:spcPct val="0"/>
            </a:spcBef>
            <a:spcAft>
              <a:spcPct val="35000"/>
            </a:spcAft>
            <a:buFont typeface="Symbol" panose="05050102010706020507" pitchFamily="18" charset="2"/>
            <a:buNone/>
          </a:pPr>
          <a:r>
            <a:rPr lang="en-US" sz="1600" kern="1200"/>
            <a:t>the policies and proposals of the plan </a:t>
          </a:r>
        </a:p>
      </dsp:txBody>
      <dsp:txXfrm rot="5400000">
        <a:off x="5088319" y="804545"/>
        <a:ext cx="1576536" cy="2413635"/>
      </dsp:txXfrm>
    </dsp:sp>
    <dsp:sp modelId="{8EE23BB9-795D-4527-9DC9-714AB7D0E168}">
      <dsp:nvSpPr>
        <dsp:cNvPr id="0" name=""/>
        <dsp:cNvSpPr/>
      </dsp:nvSpPr>
      <dsp:spPr>
        <a:xfrm rot="16200000">
          <a:off x="5560002" y="1223094"/>
          <a:ext cx="4022725" cy="1576536"/>
        </a:xfrm>
        <a:prstGeom prst="flowChartManualOperation">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0" tIns="0" rIns="103941" bIns="0" numCol="1" spcCol="1270" anchor="ctr" anchorCtr="0">
          <a:noAutofit/>
        </a:bodyPr>
        <a:lstStyle/>
        <a:p>
          <a:pPr marL="0" lvl="0" indent="0" algn="ctr" defTabSz="711200">
            <a:lnSpc>
              <a:spcPct val="90000"/>
            </a:lnSpc>
            <a:spcBef>
              <a:spcPct val="0"/>
            </a:spcBef>
            <a:spcAft>
              <a:spcPct val="35000"/>
            </a:spcAft>
            <a:buFont typeface="Symbol" panose="05050102010706020507" pitchFamily="18" charset="2"/>
            <a:buNone/>
          </a:pPr>
          <a:r>
            <a:rPr lang="en-US" sz="1600" kern="1200"/>
            <a:t>the phasing of related proposals </a:t>
          </a:r>
        </a:p>
      </dsp:txBody>
      <dsp:txXfrm rot="5400000">
        <a:off x="6783096" y="804545"/>
        <a:ext cx="1576536" cy="2413635"/>
      </dsp:txXfrm>
    </dsp:sp>
    <dsp:sp modelId="{ACA7E600-01B7-471D-B052-1C3946661F27}">
      <dsp:nvSpPr>
        <dsp:cNvPr id="0" name=""/>
        <dsp:cNvSpPr/>
      </dsp:nvSpPr>
      <dsp:spPr>
        <a:xfrm rot="16200000">
          <a:off x="7254778" y="1223094"/>
          <a:ext cx="4022725" cy="1576536"/>
        </a:xfrm>
        <a:prstGeom prst="flowChartManualOperation">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0" tIns="0" rIns="103941" bIns="0" numCol="1" spcCol="1270" anchor="ctr" anchorCtr="0">
          <a:noAutofit/>
        </a:bodyPr>
        <a:lstStyle/>
        <a:p>
          <a:pPr marL="0" lvl="0" indent="0" algn="ctr" defTabSz="711200">
            <a:lnSpc>
              <a:spcPct val="90000"/>
            </a:lnSpc>
            <a:spcBef>
              <a:spcPct val="0"/>
            </a:spcBef>
            <a:spcAft>
              <a:spcPct val="35000"/>
            </a:spcAft>
            <a:buFont typeface="Symbol" panose="05050102010706020507" pitchFamily="18" charset="2"/>
            <a:buNone/>
          </a:pPr>
          <a:r>
            <a:rPr lang="en-US" sz="1600" kern="1200"/>
            <a:t>the implementation of the plan</a:t>
          </a:r>
        </a:p>
      </dsp:txBody>
      <dsp:txXfrm rot="5400000">
        <a:off x="8477872" y="804545"/>
        <a:ext cx="1576536" cy="241363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DD9D467-E312-4ACB-B95D-01F0C31A707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259F7B49-F422-49F3-AF69-2CD29F43180A}"/>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58F6BD4C-4C50-4A9C-89B1-0403161490E6}" type="datetimeFigureOut">
              <a:rPr lang="en-US"/>
              <a:pPr>
                <a:defRPr/>
              </a:pPr>
              <a:t>4/29/2020</a:t>
            </a:fld>
            <a:endParaRPr lang="en-US"/>
          </a:p>
        </p:txBody>
      </p:sp>
      <p:sp>
        <p:nvSpPr>
          <p:cNvPr id="4" name="Slide Image Placeholder 3">
            <a:extLst>
              <a:ext uri="{FF2B5EF4-FFF2-40B4-BE49-F238E27FC236}">
                <a16:creationId xmlns:a16="http://schemas.microsoft.com/office/drawing/2014/main" id="{A2EE3D31-267B-4B6E-A9D1-ED2ADCBB5FB6}"/>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B2D65510-513E-4029-9CEC-A56F9CF36FBA}"/>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24DC173-2F25-4B94-ACA8-E008D786A0A8}"/>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EF03B018-E4BA-48DC-8809-74A5BB4FE35D}"/>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4BD193AA-3DD5-47B0-BA0D-401F7EC3E8F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D191992-6FAF-40E9-9314-8C9D820FBDA6}"/>
              </a:ext>
            </a:extLst>
          </p:cNvPr>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CFA79A92-A35C-4611-A787-88CAFCA30C77}"/>
              </a:ext>
            </a:extLst>
          </p:cNvPr>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00CCB723-0125-4A2C-B61E-37DD9CE0D48A}"/>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3">
            <a:extLst>
              <a:ext uri="{FF2B5EF4-FFF2-40B4-BE49-F238E27FC236}">
                <a16:creationId xmlns:a16="http://schemas.microsoft.com/office/drawing/2014/main" id="{59472AB3-DAC3-4CD3-9167-A45775641EC6}"/>
              </a:ext>
            </a:extLst>
          </p:cNvPr>
          <p:cNvSpPr>
            <a:spLocks noGrp="1"/>
          </p:cNvSpPr>
          <p:nvPr>
            <p:ph type="dt" sz="half" idx="10"/>
          </p:nvPr>
        </p:nvSpPr>
        <p:spPr/>
        <p:txBody>
          <a:bodyPr/>
          <a:lstStyle>
            <a:lvl1pPr>
              <a:defRPr/>
            </a:lvl1pPr>
          </a:lstStyle>
          <a:p>
            <a:pPr>
              <a:defRPr/>
            </a:pPr>
            <a:fld id="{BA77CD77-39CC-4EAC-AEA2-DF4B7EE7D4DD}" type="datetime1">
              <a:rPr lang="en-US"/>
              <a:pPr>
                <a:defRPr/>
              </a:pPr>
              <a:t>4/29/2020</a:t>
            </a:fld>
            <a:endParaRPr lang="en-US"/>
          </a:p>
        </p:txBody>
      </p:sp>
      <p:sp>
        <p:nvSpPr>
          <p:cNvPr id="8" name="Footer Placeholder 4">
            <a:extLst>
              <a:ext uri="{FF2B5EF4-FFF2-40B4-BE49-F238E27FC236}">
                <a16:creationId xmlns:a16="http://schemas.microsoft.com/office/drawing/2014/main" id="{2F4F742A-951A-4737-89CF-1270360D57D5}"/>
              </a:ext>
            </a:extLst>
          </p:cNvPr>
          <p:cNvSpPr>
            <a:spLocks noGrp="1"/>
          </p:cNvSpPr>
          <p:nvPr>
            <p:ph type="ftr" sz="quarter" idx="11"/>
          </p:nvPr>
        </p:nvSpPr>
        <p:spPr/>
        <p:txBody>
          <a:bodyPr/>
          <a:lstStyle>
            <a:lvl1pPr>
              <a:defRPr/>
            </a:lvl1pPr>
          </a:lstStyle>
          <a:p>
            <a:pPr>
              <a:defRPr/>
            </a:pPr>
            <a:r>
              <a:rPr lang="en-US"/>
              <a:t>Siddiqa Amin</a:t>
            </a:r>
          </a:p>
        </p:txBody>
      </p:sp>
      <p:sp>
        <p:nvSpPr>
          <p:cNvPr id="9" name="Slide Number Placeholder 5">
            <a:extLst>
              <a:ext uri="{FF2B5EF4-FFF2-40B4-BE49-F238E27FC236}">
                <a16:creationId xmlns:a16="http://schemas.microsoft.com/office/drawing/2014/main" id="{E1838034-230C-45ED-B904-4D2F2882404D}"/>
              </a:ext>
            </a:extLst>
          </p:cNvPr>
          <p:cNvSpPr>
            <a:spLocks noGrp="1"/>
          </p:cNvSpPr>
          <p:nvPr>
            <p:ph type="sldNum" sz="quarter" idx="12"/>
          </p:nvPr>
        </p:nvSpPr>
        <p:spPr/>
        <p:txBody>
          <a:bodyPr/>
          <a:lstStyle>
            <a:lvl1pPr>
              <a:defRPr/>
            </a:lvl1pPr>
          </a:lstStyle>
          <a:p>
            <a:pPr>
              <a:defRPr/>
            </a:pPr>
            <a:fld id="{57B6D433-44C0-4E34-9777-89FF9B4646C2}" type="slidenum">
              <a:rPr lang="en-US"/>
              <a:pPr>
                <a:defRPr/>
              </a:pPr>
              <a:t>‹#›</a:t>
            </a:fld>
            <a:endParaRPr lang="en-US"/>
          </a:p>
        </p:txBody>
      </p:sp>
    </p:spTree>
    <p:extLst>
      <p:ext uri="{BB962C8B-B14F-4D97-AF65-F5344CB8AC3E}">
        <p14:creationId xmlns:p14="http://schemas.microsoft.com/office/powerpoint/2010/main" val="3884341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08AA92A-911C-4FAC-80EE-CE8B1D36B860}"/>
              </a:ext>
            </a:extLst>
          </p:cNvPr>
          <p:cNvSpPr>
            <a:spLocks noGrp="1"/>
          </p:cNvSpPr>
          <p:nvPr>
            <p:ph type="dt" sz="half" idx="10"/>
          </p:nvPr>
        </p:nvSpPr>
        <p:spPr/>
        <p:txBody>
          <a:bodyPr/>
          <a:lstStyle>
            <a:lvl1pPr>
              <a:defRPr/>
            </a:lvl1pPr>
          </a:lstStyle>
          <a:p>
            <a:pPr>
              <a:defRPr/>
            </a:pPr>
            <a:fld id="{2AACEF69-4705-4856-935D-FB85D0602141}" type="datetime1">
              <a:rPr lang="en-US"/>
              <a:pPr>
                <a:defRPr/>
              </a:pPr>
              <a:t>4/29/2020</a:t>
            </a:fld>
            <a:endParaRPr lang="en-US"/>
          </a:p>
        </p:txBody>
      </p:sp>
      <p:sp>
        <p:nvSpPr>
          <p:cNvPr id="5" name="Footer Placeholder 4">
            <a:extLst>
              <a:ext uri="{FF2B5EF4-FFF2-40B4-BE49-F238E27FC236}">
                <a16:creationId xmlns:a16="http://schemas.microsoft.com/office/drawing/2014/main" id="{3EDC6957-7B5C-4AC4-8E51-C8F31847D1D6}"/>
              </a:ext>
            </a:extLst>
          </p:cNvPr>
          <p:cNvSpPr>
            <a:spLocks noGrp="1"/>
          </p:cNvSpPr>
          <p:nvPr>
            <p:ph type="ftr" sz="quarter" idx="11"/>
          </p:nvPr>
        </p:nvSpPr>
        <p:spPr/>
        <p:txBody>
          <a:bodyPr/>
          <a:lstStyle>
            <a:lvl1pPr>
              <a:defRPr/>
            </a:lvl1pPr>
          </a:lstStyle>
          <a:p>
            <a:pPr>
              <a:defRPr/>
            </a:pPr>
            <a:r>
              <a:rPr lang="en-US"/>
              <a:t>Siddiqa Amin</a:t>
            </a:r>
          </a:p>
        </p:txBody>
      </p:sp>
      <p:sp>
        <p:nvSpPr>
          <p:cNvPr id="6" name="Slide Number Placeholder 5">
            <a:extLst>
              <a:ext uri="{FF2B5EF4-FFF2-40B4-BE49-F238E27FC236}">
                <a16:creationId xmlns:a16="http://schemas.microsoft.com/office/drawing/2014/main" id="{CE346069-880A-400C-B84B-01A2BA6E89F5}"/>
              </a:ext>
            </a:extLst>
          </p:cNvPr>
          <p:cNvSpPr>
            <a:spLocks noGrp="1"/>
          </p:cNvSpPr>
          <p:nvPr>
            <p:ph type="sldNum" sz="quarter" idx="12"/>
          </p:nvPr>
        </p:nvSpPr>
        <p:spPr/>
        <p:txBody>
          <a:bodyPr/>
          <a:lstStyle>
            <a:lvl1pPr>
              <a:defRPr/>
            </a:lvl1pPr>
          </a:lstStyle>
          <a:p>
            <a:pPr>
              <a:defRPr/>
            </a:pPr>
            <a:fld id="{25307CFF-FD2A-4AEC-A3A8-374B8F49DD11}" type="slidenum">
              <a:rPr lang="en-US"/>
              <a:pPr>
                <a:defRPr/>
              </a:pPr>
              <a:t>‹#›</a:t>
            </a:fld>
            <a:endParaRPr lang="en-US"/>
          </a:p>
        </p:txBody>
      </p:sp>
    </p:spTree>
    <p:extLst>
      <p:ext uri="{BB962C8B-B14F-4D97-AF65-F5344CB8AC3E}">
        <p14:creationId xmlns:p14="http://schemas.microsoft.com/office/powerpoint/2010/main" val="315990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5389DE0-68F5-4965-A9B3-E61ADFDA7690}"/>
              </a:ext>
            </a:extLst>
          </p:cNvPr>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8518C7FE-DC15-48ED-A4A7-E4F068BF74BF}"/>
              </a:ext>
            </a:extLst>
          </p:cNvPr>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a:extLst>
              <a:ext uri="{FF2B5EF4-FFF2-40B4-BE49-F238E27FC236}">
                <a16:creationId xmlns:a16="http://schemas.microsoft.com/office/drawing/2014/main" id="{697A6225-8C49-4BDA-88D2-93C61C65A763}"/>
              </a:ext>
            </a:extLst>
          </p:cNvPr>
          <p:cNvSpPr>
            <a:spLocks noGrp="1"/>
          </p:cNvSpPr>
          <p:nvPr>
            <p:ph type="dt" sz="half" idx="10"/>
          </p:nvPr>
        </p:nvSpPr>
        <p:spPr/>
        <p:txBody>
          <a:bodyPr/>
          <a:lstStyle>
            <a:lvl1pPr>
              <a:defRPr/>
            </a:lvl1pPr>
          </a:lstStyle>
          <a:p>
            <a:pPr>
              <a:defRPr/>
            </a:pPr>
            <a:fld id="{34C2B228-DA37-40AA-B102-B2F138785DE3}" type="datetime1">
              <a:rPr lang="en-US"/>
              <a:pPr>
                <a:defRPr/>
              </a:pPr>
              <a:t>4/29/2020</a:t>
            </a:fld>
            <a:endParaRPr lang="en-US"/>
          </a:p>
        </p:txBody>
      </p:sp>
      <p:sp>
        <p:nvSpPr>
          <p:cNvPr id="7" name="Footer Placeholder 4">
            <a:extLst>
              <a:ext uri="{FF2B5EF4-FFF2-40B4-BE49-F238E27FC236}">
                <a16:creationId xmlns:a16="http://schemas.microsoft.com/office/drawing/2014/main" id="{FCA3C254-4AED-4B9B-8DF8-6FA58FAC17B5}"/>
              </a:ext>
            </a:extLst>
          </p:cNvPr>
          <p:cNvSpPr>
            <a:spLocks noGrp="1"/>
          </p:cNvSpPr>
          <p:nvPr>
            <p:ph type="ftr" sz="quarter" idx="11"/>
          </p:nvPr>
        </p:nvSpPr>
        <p:spPr/>
        <p:txBody>
          <a:bodyPr/>
          <a:lstStyle>
            <a:lvl1pPr>
              <a:defRPr/>
            </a:lvl1pPr>
          </a:lstStyle>
          <a:p>
            <a:pPr>
              <a:defRPr/>
            </a:pPr>
            <a:r>
              <a:rPr lang="en-US"/>
              <a:t>Siddiqa Amin</a:t>
            </a:r>
          </a:p>
        </p:txBody>
      </p:sp>
      <p:sp>
        <p:nvSpPr>
          <p:cNvPr id="8" name="Slide Number Placeholder 5">
            <a:extLst>
              <a:ext uri="{FF2B5EF4-FFF2-40B4-BE49-F238E27FC236}">
                <a16:creationId xmlns:a16="http://schemas.microsoft.com/office/drawing/2014/main" id="{1DF349BD-D668-407D-A949-A4EDAC25F014}"/>
              </a:ext>
            </a:extLst>
          </p:cNvPr>
          <p:cNvSpPr>
            <a:spLocks noGrp="1"/>
          </p:cNvSpPr>
          <p:nvPr>
            <p:ph type="sldNum" sz="quarter" idx="12"/>
          </p:nvPr>
        </p:nvSpPr>
        <p:spPr/>
        <p:txBody>
          <a:bodyPr/>
          <a:lstStyle>
            <a:lvl1pPr>
              <a:defRPr/>
            </a:lvl1pPr>
          </a:lstStyle>
          <a:p>
            <a:pPr>
              <a:defRPr/>
            </a:pPr>
            <a:fld id="{3EA381A3-A194-4522-A2A9-5FF754E43C33}" type="slidenum">
              <a:rPr lang="en-US"/>
              <a:pPr>
                <a:defRPr/>
              </a:pPr>
              <a:t>‹#›</a:t>
            </a:fld>
            <a:endParaRPr lang="en-US"/>
          </a:p>
        </p:txBody>
      </p:sp>
    </p:spTree>
    <p:extLst>
      <p:ext uri="{BB962C8B-B14F-4D97-AF65-F5344CB8AC3E}">
        <p14:creationId xmlns:p14="http://schemas.microsoft.com/office/powerpoint/2010/main" val="3532262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ADBDC8-2A51-4F57-8D77-56533CFBCD40}"/>
              </a:ext>
            </a:extLst>
          </p:cNvPr>
          <p:cNvSpPr>
            <a:spLocks noGrp="1"/>
          </p:cNvSpPr>
          <p:nvPr>
            <p:ph type="dt" sz="half" idx="10"/>
          </p:nvPr>
        </p:nvSpPr>
        <p:spPr/>
        <p:txBody>
          <a:bodyPr/>
          <a:lstStyle>
            <a:lvl1pPr>
              <a:defRPr/>
            </a:lvl1pPr>
          </a:lstStyle>
          <a:p>
            <a:pPr>
              <a:defRPr/>
            </a:pPr>
            <a:fld id="{2478D57F-9C3C-4D79-86FB-3A0355B024C4}" type="datetime1">
              <a:rPr lang="en-US"/>
              <a:pPr>
                <a:defRPr/>
              </a:pPr>
              <a:t>4/29/2020</a:t>
            </a:fld>
            <a:endParaRPr lang="en-US"/>
          </a:p>
        </p:txBody>
      </p:sp>
      <p:sp>
        <p:nvSpPr>
          <p:cNvPr id="5" name="Footer Placeholder 4">
            <a:extLst>
              <a:ext uri="{FF2B5EF4-FFF2-40B4-BE49-F238E27FC236}">
                <a16:creationId xmlns:a16="http://schemas.microsoft.com/office/drawing/2014/main" id="{2FD4EBB3-1BEB-4336-81C0-EE57B415DFC3}"/>
              </a:ext>
            </a:extLst>
          </p:cNvPr>
          <p:cNvSpPr>
            <a:spLocks noGrp="1"/>
          </p:cNvSpPr>
          <p:nvPr>
            <p:ph type="ftr" sz="quarter" idx="11"/>
          </p:nvPr>
        </p:nvSpPr>
        <p:spPr/>
        <p:txBody>
          <a:bodyPr/>
          <a:lstStyle>
            <a:lvl1pPr>
              <a:defRPr/>
            </a:lvl1pPr>
          </a:lstStyle>
          <a:p>
            <a:pPr>
              <a:defRPr/>
            </a:pPr>
            <a:r>
              <a:rPr lang="en-US"/>
              <a:t>Siddiqa Amin</a:t>
            </a:r>
          </a:p>
        </p:txBody>
      </p:sp>
      <p:sp>
        <p:nvSpPr>
          <p:cNvPr id="6" name="Slide Number Placeholder 5">
            <a:extLst>
              <a:ext uri="{FF2B5EF4-FFF2-40B4-BE49-F238E27FC236}">
                <a16:creationId xmlns:a16="http://schemas.microsoft.com/office/drawing/2014/main" id="{2D01A3B2-1B24-4896-BCA7-2EB6F475B60A}"/>
              </a:ext>
            </a:extLst>
          </p:cNvPr>
          <p:cNvSpPr>
            <a:spLocks noGrp="1"/>
          </p:cNvSpPr>
          <p:nvPr>
            <p:ph type="sldNum" sz="quarter" idx="12"/>
          </p:nvPr>
        </p:nvSpPr>
        <p:spPr/>
        <p:txBody>
          <a:bodyPr/>
          <a:lstStyle>
            <a:lvl1pPr>
              <a:defRPr/>
            </a:lvl1pPr>
          </a:lstStyle>
          <a:p>
            <a:pPr>
              <a:defRPr/>
            </a:pPr>
            <a:fld id="{06DC74F6-5DBE-4DBA-BCA8-099252E05DAC}" type="slidenum">
              <a:rPr lang="en-US"/>
              <a:pPr>
                <a:defRPr/>
              </a:pPr>
              <a:t>‹#›</a:t>
            </a:fld>
            <a:endParaRPr lang="en-US"/>
          </a:p>
        </p:txBody>
      </p:sp>
    </p:spTree>
    <p:extLst>
      <p:ext uri="{BB962C8B-B14F-4D97-AF65-F5344CB8AC3E}">
        <p14:creationId xmlns:p14="http://schemas.microsoft.com/office/powerpoint/2010/main" val="2421766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179644-7C66-4235-B8ED-8C7BCDFCAEA5}"/>
              </a:ext>
            </a:extLst>
          </p:cNvPr>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3D691C23-5129-47FE-993D-D952F9C2C4EB}"/>
              </a:ext>
            </a:extLst>
          </p:cNvPr>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0AB82366-FDFD-4A99-A6E3-FF1BD63D24C4}"/>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F7A7156D-7318-4102-8919-21F50321C326}"/>
              </a:ext>
            </a:extLst>
          </p:cNvPr>
          <p:cNvSpPr>
            <a:spLocks noGrp="1"/>
          </p:cNvSpPr>
          <p:nvPr>
            <p:ph type="dt" sz="half" idx="10"/>
          </p:nvPr>
        </p:nvSpPr>
        <p:spPr/>
        <p:txBody>
          <a:bodyPr/>
          <a:lstStyle>
            <a:lvl1pPr>
              <a:defRPr/>
            </a:lvl1pPr>
          </a:lstStyle>
          <a:p>
            <a:pPr>
              <a:defRPr/>
            </a:pPr>
            <a:fld id="{7582683D-1BE6-41D4-9C8B-05CBB34DE321}" type="datetime1">
              <a:rPr lang="en-US"/>
              <a:pPr>
                <a:defRPr/>
              </a:pPr>
              <a:t>4/29/2020</a:t>
            </a:fld>
            <a:endParaRPr lang="en-US"/>
          </a:p>
        </p:txBody>
      </p:sp>
      <p:sp>
        <p:nvSpPr>
          <p:cNvPr id="8" name="Footer Placeholder 4">
            <a:extLst>
              <a:ext uri="{FF2B5EF4-FFF2-40B4-BE49-F238E27FC236}">
                <a16:creationId xmlns:a16="http://schemas.microsoft.com/office/drawing/2014/main" id="{4E6E3BCE-29E8-465B-BEB2-E7D74369A0DC}"/>
              </a:ext>
            </a:extLst>
          </p:cNvPr>
          <p:cNvSpPr>
            <a:spLocks noGrp="1"/>
          </p:cNvSpPr>
          <p:nvPr>
            <p:ph type="ftr" sz="quarter" idx="11"/>
          </p:nvPr>
        </p:nvSpPr>
        <p:spPr/>
        <p:txBody>
          <a:bodyPr/>
          <a:lstStyle>
            <a:lvl1pPr>
              <a:defRPr/>
            </a:lvl1pPr>
          </a:lstStyle>
          <a:p>
            <a:pPr>
              <a:defRPr/>
            </a:pPr>
            <a:r>
              <a:rPr lang="en-US"/>
              <a:t>Siddiqa Amin</a:t>
            </a:r>
          </a:p>
        </p:txBody>
      </p:sp>
      <p:sp>
        <p:nvSpPr>
          <p:cNvPr id="9" name="Slide Number Placeholder 5">
            <a:extLst>
              <a:ext uri="{FF2B5EF4-FFF2-40B4-BE49-F238E27FC236}">
                <a16:creationId xmlns:a16="http://schemas.microsoft.com/office/drawing/2014/main" id="{45C3D2E7-A3DB-4974-9739-8DBE564AE82F}"/>
              </a:ext>
            </a:extLst>
          </p:cNvPr>
          <p:cNvSpPr>
            <a:spLocks noGrp="1"/>
          </p:cNvSpPr>
          <p:nvPr>
            <p:ph type="sldNum" sz="quarter" idx="12"/>
          </p:nvPr>
        </p:nvSpPr>
        <p:spPr/>
        <p:txBody>
          <a:bodyPr/>
          <a:lstStyle>
            <a:lvl1pPr>
              <a:defRPr/>
            </a:lvl1pPr>
          </a:lstStyle>
          <a:p>
            <a:pPr>
              <a:defRPr/>
            </a:pPr>
            <a:fld id="{7DE0A279-F020-4AC1-8216-9F0ED89A9884}" type="slidenum">
              <a:rPr lang="en-US"/>
              <a:pPr>
                <a:defRPr/>
              </a:pPr>
              <a:t>‹#›</a:t>
            </a:fld>
            <a:endParaRPr lang="en-US"/>
          </a:p>
        </p:txBody>
      </p:sp>
    </p:spTree>
    <p:extLst>
      <p:ext uri="{BB962C8B-B14F-4D97-AF65-F5344CB8AC3E}">
        <p14:creationId xmlns:p14="http://schemas.microsoft.com/office/powerpoint/2010/main" val="2621720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6AB8F5B7-4852-4C8F-AE3E-240F6972E429}"/>
              </a:ext>
            </a:extLst>
          </p:cNvPr>
          <p:cNvSpPr>
            <a:spLocks noGrp="1"/>
          </p:cNvSpPr>
          <p:nvPr>
            <p:ph type="dt" sz="half" idx="10"/>
          </p:nvPr>
        </p:nvSpPr>
        <p:spPr/>
        <p:txBody>
          <a:bodyPr/>
          <a:lstStyle>
            <a:lvl1pPr>
              <a:defRPr/>
            </a:lvl1pPr>
          </a:lstStyle>
          <a:p>
            <a:pPr>
              <a:defRPr/>
            </a:pPr>
            <a:fld id="{DA26D549-AF4B-4C7A-BC49-D585D6525F35}" type="datetime1">
              <a:rPr lang="en-US"/>
              <a:pPr>
                <a:defRPr/>
              </a:pPr>
              <a:t>4/29/2020</a:t>
            </a:fld>
            <a:endParaRPr lang="en-US"/>
          </a:p>
        </p:txBody>
      </p:sp>
      <p:sp>
        <p:nvSpPr>
          <p:cNvPr id="6" name="Footer Placeholder 4">
            <a:extLst>
              <a:ext uri="{FF2B5EF4-FFF2-40B4-BE49-F238E27FC236}">
                <a16:creationId xmlns:a16="http://schemas.microsoft.com/office/drawing/2014/main" id="{56A1D1F7-E29C-4525-B36C-D3167430B83B}"/>
              </a:ext>
            </a:extLst>
          </p:cNvPr>
          <p:cNvSpPr>
            <a:spLocks noGrp="1"/>
          </p:cNvSpPr>
          <p:nvPr>
            <p:ph type="ftr" sz="quarter" idx="11"/>
          </p:nvPr>
        </p:nvSpPr>
        <p:spPr/>
        <p:txBody>
          <a:bodyPr/>
          <a:lstStyle>
            <a:lvl1pPr>
              <a:defRPr/>
            </a:lvl1pPr>
          </a:lstStyle>
          <a:p>
            <a:pPr>
              <a:defRPr/>
            </a:pPr>
            <a:r>
              <a:rPr lang="en-US"/>
              <a:t>Siddiqa Amin</a:t>
            </a:r>
          </a:p>
        </p:txBody>
      </p:sp>
      <p:sp>
        <p:nvSpPr>
          <p:cNvPr id="7" name="Slide Number Placeholder 5">
            <a:extLst>
              <a:ext uri="{FF2B5EF4-FFF2-40B4-BE49-F238E27FC236}">
                <a16:creationId xmlns:a16="http://schemas.microsoft.com/office/drawing/2014/main" id="{DDFB816F-50B6-47EC-97A7-3AA987E83A1F}"/>
              </a:ext>
            </a:extLst>
          </p:cNvPr>
          <p:cNvSpPr>
            <a:spLocks noGrp="1"/>
          </p:cNvSpPr>
          <p:nvPr>
            <p:ph type="sldNum" sz="quarter" idx="12"/>
          </p:nvPr>
        </p:nvSpPr>
        <p:spPr/>
        <p:txBody>
          <a:bodyPr/>
          <a:lstStyle>
            <a:lvl1pPr>
              <a:defRPr/>
            </a:lvl1pPr>
          </a:lstStyle>
          <a:p>
            <a:pPr>
              <a:defRPr/>
            </a:pPr>
            <a:fld id="{A267F799-8DF6-47F3-B12B-B22F7C6DFB58}" type="slidenum">
              <a:rPr lang="en-US"/>
              <a:pPr>
                <a:defRPr/>
              </a:pPr>
              <a:t>‹#›</a:t>
            </a:fld>
            <a:endParaRPr lang="en-US"/>
          </a:p>
        </p:txBody>
      </p:sp>
    </p:spTree>
    <p:extLst>
      <p:ext uri="{BB962C8B-B14F-4D97-AF65-F5344CB8AC3E}">
        <p14:creationId xmlns:p14="http://schemas.microsoft.com/office/powerpoint/2010/main" val="333598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A101F333-8A58-454F-B045-8F9F08339DC1}"/>
              </a:ext>
            </a:extLst>
          </p:cNvPr>
          <p:cNvSpPr>
            <a:spLocks noGrp="1"/>
          </p:cNvSpPr>
          <p:nvPr>
            <p:ph type="dt" sz="half" idx="10"/>
          </p:nvPr>
        </p:nvSpPr>
        <p:spPr/>
        <p:txBody>
          <a:bodyPr/>
          <a:lstStyle>
            <a:lvl1pPr>
              <a:defRPr/>
            </a:lvl1pPr>
          </a:lstStyle>
          <a:p>
            <a:pPr>
              <a:defRPr/>
            </a:pPr>
            <a:fld id="{3BEE4C75-7EC4-45EF-9444-7AB270BFF1D1}" type="datetime1">
              <a:rPr lang="en-US"/>
              <a:pPr>
                <a:defRPr/>
              </a:pPr>
              <a:t>4/29/2020</a:t>
            </a:fld>
            <a:endParaRPr lang="en-US"/>
          </a:p>
        </p:txBody>
      </p:sp>
      <p:sp>
        <p:nvSpPr>
          <p:cNvPr id="8" name="Footer Placeholder 4">
            <a:extLst>
              <a:ext uri="{FF2B5EF4-FFF2-40B4-BE49-F238E27FC236}">
                <a16:creationId xmlns:a16="http://schemas.microsoft.com/office/drawing/2014/main" id="{2B54C5C9-8D1B-474E-B395-506EF7C4F916}"/>
              </a:ext>
            </a:extLst>
          </p:cNvPr>
          <p:cNvSpPr>
            <a:spLocks noGrp="1"/>
          </p:cNvSpPr>
          <p:nvPr>
            <p:ph type="ftr" sz="quarter" idx="11"/>
          </p:nvPr>
        </p:nvSpPr>
        <p:spPr/>
        <p:txBody>
          <a:bodyPr/>
          <a:lstStyle>
            <a:lvl1pPr>
              <a:defRPr/>
            </a:lvl1pPr>
          </a:lstStyle>
          <a:p>
            <a:pPr>
              <a:defRPr/>
            </a:pPr>
            <a:r>
              <a:rPr lang="en-US"/>
              <a:t>Siddiqa Amin</a:t>
            </a:r>
          </a:p>
        </p:txBody>
      </p:sp>
      <p:sp>
        <p:nvSpPr>
          <p:cNvPr id="9" name="Slide Number Placeholder 5">
            <a:extLst>
              <a:ext uri="{FF2B5EF4-FFF2-40B4-BE49-F238E27FC236}">
                <a16:creationId xmlns:a16="http://schemas.microsoft.com/office/drawing/2014/main" id="{1869B907-B083-48F8-934A-E14517C43C32}"/>
              </a:ext>
            </a:extLst>
          </p:cNvPr>
          <p:cNvSpPr>
            <a:spLocks noGrp="1"/>
          </p:cNvSpPr>
          <p:nvPr>
            <p:ph type="sldNum" sz="quarter" idx="12"/>
          </p:nvPr>
        </p:nvSpPr>
        <p:spPr/>
        <p:txBody>
          <a:bodyPr/>
          <a:lstStyle>
            <a:lvl1pPr>
              <a:defRPr/>
            </a:lvl1pPr>
          </a:lstStyle>
          <a:p>
            <a:pPr>
              <a:defRPr/>
            </a:pPr>
            <a:fld id="{19DAB4C0-A15B-4DF6-A7FC-55CEFB004A20}" type="slidenum">
              <a:rPr lang="en-US"/>
              <a:pPr>
                <a:defRPr/>
              </a:pPr>
              <a:t>‹#›</a:t>
            </a:fld>
            <a:endParaRPr lang="en-US"/>
          </a:p>
        </p:txBody>
      </p:sp>
    </p:spTree>
    <p:extLst>
      <p:ext uri="{BB962C8B-B14F-4D97-AF65-F5344CB8AC3E}">
        <p14:creationId xmlns:p14="http://schemas.microsoft.com/office/powerpoint/2010/main" val="111159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385688EB-32B5-488F-A05D-A1B3FB5145B8}"/>
              </a:ext>
            </a:extLst>
          </p:cNvPr>
          <p:cNvSpPr>
            <a:spLocks noGrp="1"/>
          </p:cNvSpPr>
          <p:nvPr>
            <p:ph type="dt" sz="half" idx="10"/>
          </p:nvPr>
        </p:nvSpPr>
        <p:spPr/>
        <p:txBody>
          <a:bodyPr/>
          <a:lstStyle>
            <a:lvl1pPr>
              <a:defRPr/>
            </a:lvl1pPr>
          </a:lstStyle>
          <a:p>
            <a:pPr>
              <a:defRPr/>
            </a:pPr>
            <a:fld id="{093DB22B-1F0E-498F-8DC8-9887E74DA3CA}" type="datetime1">
              <a:rPr lang="en-US"/>
              <a:pPr>
                <a:defRPr/>
              </a:pPr>
              <a:t>4/29/2020</a:t>
            </a:fld>
            <a:endParaRPr lang="en-US"/>
          </a:p>
        </p:txBody>
      </p:sp>
      <p:sp>
        <p:nvSpPr>
          <p:cNvPr id="4" name="Footer Placeholder 4">
            <a:extLst>
              <a:ext uri="{FF2B5EF4-FFF2-40B4-BE49-F238E27FC236}">
                <a16:creationId xmlns:a16="http://schemas.microsoft.com/office/drawing/2014/main" id="{C8E92373-8774-4EE2-A7B6-C63D0C633C09}"/>
              </a:ext>
            </a:extLst>
          </p:cNvPr>
          <p:cNvSpPr>
            <a:spLocks noGrp="1"/>
          </p:cNvSpPr>
          <p:nvPr>
            <p:ph type="ftr" sz="quarter" idx="11"/>
          </p:nvPr>
        </p:nvSpPr>
        <p:spPr/>
        <p:txBody>
          <a:bodyPr/>
          <a:lstStyle>
            <a:lvl1pPr>
              <a:defRPr/>
            </a:lvl1pPr>
          </a:lstStyle>
          <a:p>
            <a:pPr>
              <a:defRPr/>
            </a:pPr>
            <a:r>
              <a:rPr lang="en-US"/>
              <a:t>Siddiqa Amin</a:t>
            </a:r>
          </a:p>
        </p:txBody>
      </p:sp>
      <p:sp>
        <p:nvSpPr>
          <p:cNvPr id="5" name="Slide Number Placeholder 5">
            <a:extLst>
              <a:ext uri="{FF2B5EF4-FFF2-40B4-BE49-F238E27FC236}">
                <a16:creationId xmlns:a16="http://schemas.microsoft.com/office/drawing/2014/main" id="{F440B2AB-1CCD-432F-97F8-26DCEBCA2BBD}"/>
              </a:ext>
            </a:extLst>
          </p:cNvPr>
          <p:cNvSpPr>
            <a:spLocks noGrp="1"/>
          </p:cNvSpPr>
          <p:nvPr>
            <p:ph type="sldNum" sz="quarter" idx="12"/>
          </p:nvPr>
        </p:nvSpPr>
        <p:spPr/>
        <p:txBody>
          <a:bodyPr/>
          <a:lstStyle>
            <a:lvl1pPr>
              <a:defRPr/>
            </a:lvl1pPr>
          </a:lstStyle>
          <a:p>
            <a:pPr>
              <a:defRPr/>
            </a:pPr>
            <a:fld id="{DE10DF8B-A2A8-4781-8580-539D628F06E6}" type="slidenum">
              <a:rPr lang="en-US"/>
              <a:pPr>
                <a:defRPr/>
              </a:pPr>
              <a:t>‹#›</a:t>
            </a:fld>
            <a:endParaRPr lang="en-US"/>
          </a:p>
        </p:txBody>
      </p:sp>
    </p:spTree>
    <p:extLst>
      <p:ext uri="{BB962C8B-B14F-4D97-AF65-F5344CB8AC3E}">
        <p14:creationId xmlns:p14="http://schemas.microsoft.com/office/powerpoint/2010/main" val="1091010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65518A8-2249-4AA5-80EA-8FD2A13583C6}"/>
              </a:ext>
            </a:extLst>
          </p:cNvPr>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a:extLst>
              <a:ext uri="{FF2B5EF4-FFF2-40B4-BE49-F238E27FC236}">
                <a16:creationId xmlns:a16="http://schemas.microsoft.com/office/drawing/2014/main" id="{A06C26B4-671C-4480-A3CB-3EA458657B62}"/>
              </a:ext>
            </a:extLst>
          </p:cNvPr>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a:extLst>
              <a:ext uri="{FF2B5EF4-FFF2-40B4-BE49-F238E27FC236}">
                <a16:creationId xmlns:a16="http://schemas.microsoft.com/office/drawing/2014/main" id="{DE79173F-5296-46FF-AAF9-B1D6E2014DB3}"/>
              </a:ext>
            </a:extLst>
          </p:cNvPr>
          <p:cNvSpPr>
            <a:spLocks noGrp="1"/>
          </p:cNvSpPr>
          <p:nvPr>
            <p:ph type="dt" sz="half" idx="10"/>
          </p:nvPr>
        </p:nvSpPr>
        <p:spPr/>
        <p:txBody>
          <a:bodyPr/>
          <a:lstStyle>
            <a:lvl1pPr>
              <a:defRPr/>
            </a:lvl1pPr>
          </a:lstStyle>
          <a:p>
            <a:pPr>
              <a:defRPr/>
            </a:pPr>
            <a:fld id="{00C8545F-FCB4-406E-92C3-4F8964B747B0}" type="datetime1">
              <a:rPr lang="en-US"/>
              <a:pPr>
                <a:defRPr/>
              </a:pPr>
              <a:t>4/29/2020</a:t>
            </a:fld>
            <a:endParaRPr lang="en-US"/>
          </a:p>
        </p:txBody>
      </p:sp>
      <p:sp>
        <p:nvSpPr>
          <p:cNvPr id="5" name="Footer Placeholder 7">
            <a:extLst>
              <a:ext uri="{FF2B5EF4-FFF2-40B4-BE49-F238E27FC236}">
                <a16:creationId xmlns:a16="http://schemas.microsoft.com/office/drawing/2014/main" id="{50138BEA-80F7-4F94-9D1A-E7003BD506EB}"/>
              </a:ext>
            </a:extLst>
          </p:cNvPr>
          <p:cNvSpPr>
            <a:spLocks noGrp="1"/>
          </p:cNvSpPr>
          <p:nvPr>
            <p:ph type="ftr" sz="quarter" idx="11"/>
          </p:nvPr>
        </p:nvSpPr>
        <p:spPr/>
        <p:txBody>
          <a:bodyPr/>
          <a:lstStyle>
            <a:lvl1pPr>
              <a:defRPr>
                <a:solidFill>
                  <a:srgbClr val="FFFFFF"/>
                </a:solidFill>
              </a:defRPr>
            </a:lvl1pPr>
          </a:lstStyle>
          <a:p>
            <a:pPr>
              <a:defRPr/>
            </a:pPr>
            <a:r>
              <a:rPr lang="en-US"/>
              <a:t>Siddiqa Amin</a:t>
            </a:r>
          </a:p>
        </p:txBody>
      </p:sp>
      <p:sp>
        <p:nvSpPr>
          <p:cNvPr id="6" name="Slide Number Placeholder 8">
            <a:extLst>
              <a:ext uri="{FF2B5EF4-FFF2-40B4-BE49-F238E27FC236}">
                <a16:creationId xmlns:a16="http://schemas.microsoft.com/office/drawing/2014/main" id="{DE48C042-C4E9-4077-A966-F3BEA8817881}"/>
              </a:ext>
            </a:extLst>
          </p:cNvPr>
          <p:cNvSpPr>
            <a:spLocks noGrp="1"/>
          </p:cNvSpPr>
          <p:nvPr>
            <p:ph type="sldNum" sz="quarter" idx="12"/>
          </p:nvPr>
        </p:nvSpPr>
        <p:spPr/>
        <p:txBody>
          <a:bodyPr/>
          <a:lstStyle>
            <a:lvl1pPr>
              <a:defRPr/>
            </a:lvl1pPr>
          </a:lstStyle>
          <a:p>
            <a:pPr>
              <a:defRPr/>
            </a:pPr>
            <a:fld id="{63AD193C-51F3-4E7D-B69D-816EDA3EBCE1}" type="slidenum">
              <a:rPr lang="en-US"/>
              <a:pPr>
                <a:defRPr/>
              </a:pPr>
              <a:t>‹#›</a:t>
            </a:fld>
            <a:endParaRPr lang="en-US"/>
          </a:p>
        </p:txBody>
      </p:sp>
    </p:spTree>
    <p:extLst>
      <p:ext uri="{BB962C8B-B14F-4D97-AF65-F5344CB8AC3E}">
        <p14:creationId xmlns:p14="http://schemas.microsoft.com/office/powerpoint/2010/main" val="1059210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A05887B-2629-4267-ADDC-801EA752288A}"/>
              </a:ext>
            </a:extLst>
          </p:cNvPr>
          <p:cNvSpPr/>
          <p:nvPr/>
        </p:nvSpPr>
        <p:spPr>
          <a:xfrm>
            <a:off x="0" y="0"/>
            <a:ext cx="40513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CA5E0FDE-62FD-47B0-9F24-6649B10FCF00}"/>
              </a:ext>
            </a:extLst>
          </p:cNvPr>
          <p:cNvSpPr/>
          <p:nvPr/>
        </p:nvSpPr>
        <p:spPr>
          <a:xfrm>
            <a:off x="404018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0014FB37-1471-4F4C-9A96-A457B8B11F3F}"/>
              </a:ext>
            </a:extLst>
          </p:cNvPr>
          <p:cNvSpPr>
            <a:spLocks noGrp="1"/>
          </p:cNvSpPr>
          <p:nvPr>
            <p:ph type="dt" sz="half" idx="10"/>
          </p:nvPr>
        </p:nvSpPr>
        <p:spPr>
          <a:xfrm>
            <a:off x="465138" y="6459538"/>
            <a:ext cx="2619375" cy="365125"/>
          </a:xfrm>
        </p:spPr>
        <p:txBody>
          <a:bodyPr/>
          <a:lstStyle>
            <a:lvl1pPr algn="l">
              <a:defRPr smtClean="0"/>
            </a:lvl1pPr>
          </a:lstStyle>
          <a:p>
            <a:pPr>
              <a:defRPr/>
            </a:pPr>
            <a:fld id="{32E964F5-B0A0-417A-BCBD-811D9633356A}" type="datetime1">
              <a:rPr lang="en-US"/>
              <a:pPr>
                <a:defRPr/>
              </a:pPr>
              <a:t>4/29/2020</a:t>
            </a:fld>
            <a:endParaRPr lang="en-US"/>
          </a:p>
        </p:txBody>
      </p:sp>
      <p:sp>
        <p:nvSpPr>
          <p:cNvPr id="8" name="Footer Placeholder 5">
            <a:extLst>
              <a:ext uri="{FF2B5EF4-FFF2-40B4-BE49-F238E27FC236}">
                <a16:creationId xmlns:a16="http://schemas.microsoft.com/office/drawing/2014/main" id="{E45F9A94-9366-4CB5-A6D9-A89823B86011}"/>
              </a:ext>
            </a:extLst>
          </p:cNvPr>
          <p:cNvSpPr>
            <a:spLocks noGrp="1"/>
          </p:cNvSpPr>
          <p:nvPr>
            <p:ph type="ftr" sz="quarter" idx="11"/>
          </p:nvPr>
        </p:nvSpPr>
        <p:spPr>
          <a:xfrm>
            <a:off x="4800600" y="6459538"/>
            <a:ext cx="4648200" cy="365125"/>
          </a:xfrm>
        </p:spPr>
        <p:txBody>
          <a:bodyPr/>
          <a:lstStyle>
            <a:lvl1pPr algn="l">
              <a:defRPr>
                <a:solidFill>
                  <a:schemeClr val="tx2"/>
                </a:solidFill>
              </a:defRPr>
            </a:lvl1pPr>
          </a:lstStyle>
          <a:p>
            <a:pPr>
              <a:defRPr/>
            </a:pPr>
            <a:r>
              <a:rPr lang="en-US"/>
              <a:t>Siddiqa Amin</a:t>
            </a:r>
          </a:p>
        </p:txBody>
      </p:sp>
      <p:sp>
        <p:nvSpPr>
          <p:cNvPr id="9" name="Slide Number Placeholder 6">
            <a:extLst>
              <a:ext uri="{FF2B5EF4-FFF2-40B4-BE49-F238E27FC236}">
                <a16:creationId xmlns:a16="http://schemas.microsoft.com/office/drawing/2014/main" id="{C6974A9F-3012-4A32-8CA1-6490104863FD}"/>
              </a:ext>
            </a:extLst>
          </p:cNvPr>
          <p:cNvSpPr>
            <a:spLocks noGrp="1"/>
          </p:cNvSpPr>
          <p:nvPr>
            <p:ph type="sldNum" sz="quarter" idx="12"/>
          </p:nvPr>
        </p:nvSpPr>
        <p:spPr/>
        <p:txBody>
          <a:bodyPr/>
          <a:lstStyle>
            <a:lvl1pPr>
              <a:defRPr smtClean="0">
                <a:solidFill>
                  <a:schemeClr val="tx2"/>
                </a:solidFill>
              </a:defRPr>
            </a:lvl1pPr>
          </a:lstStyle>
          <a:p>
            <a:pPr>
              <a:defRPr/>
            </a:pPr>
            <a:fld id="{FF9B5259-5AF3-40D9-BA5F-3EE8734A8E88}" type="slidenum">
              <a:rPr lang="en-US"/>
              <a:pPr>
                <a:defRPr/>
              </a:pPr>
              <a:t>‹#›</a:t>
            </a:fld>
            <a:endParaRPr lang="en-US"/>
          </a:p>
        </p:txBody>
      </p:sp>
    </p:spTree>
    <p:extLst>
      <p:ext uri="{BB962C8B-B14F-4D97-AF65-F5344CB8AC3E}">
        <p14:creationId xmlns:p14="http://schemas.microsoft.com/office/powerpoint/2010/main" val="1054556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0B54A7C-4B6E-4794-9F9C-E4EE80634693}"/>
              </a:ext>
            </a:extLst>
          </p:cNvPr>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DC73A035-B0F2-47EC-AF90-D862434F2AA1}"/>
              </a:ext>
            </a:extLst>
          </p:cNvPr>
          <p:cNvSpPr/>
          <p:nvPr/>
        </p:nvSpPr>
        <p:spPr>
          <a:xfrm>
            <a:off x="0" y="4914900"/>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746FE26F-7284-4B92-9DC2-3BAF33900002}"/>
              </a:ext>
            </a:extLst>
          </p:cNvPr>
          <p:cNvSpPr>
            <a:spLocks noGrp="1"/>
          </p:cNvSpPr>
          <p:nvPr>
            <p:ph type="dt" sz="half" idx="10"/>
          </p:nvPr>
        </p:nvSpPr>
        <p:spPr/>
        <p:txBody>
          <a:bodyPr/>
          <a:lstStyle>
            <a:lvl1pPr>
              <a:defRPr/>
            </a:lvl1pPr>
          </a:lstStyle>
          <a:p>
            <a:pPr>
              <a:defRPr/>
            </a:pPr>
            <a:fld id="{3056B419-49A1-466F-B74F-CABC7A0D6FAE}" type="datetime1">
              <a:rPr lang="en-US"/>
              <a:pPr>
                <a:defRPr/>
              </a:pPr>
              <a:t>4/29/2020</a:t>
            </a:fld>
            <a:endParaRPr lang="en-US"/>
          </a:p>
        </p:txBody>
      </p:sp>
      <p:sp>
        <p:nvSpPr>
          <p:cNvPr id="8" name="Footer Placeholder 5">
            <a:extLst>
              <a:ext uri="{FF2B5EF4-FFF2-40B4-BE49-F238E27FC236}">
                <a16:creationId xmlns:a16="http://schemas.microsoft.com/office/drawing/2014/main" id="{72B34C72-E5A3-47CB-9CA6-476A1033976D}"/>
              </a:ext>
            </a:extLst>
          </p:cNvPr>
          <p:cNvSpPr>
            <a:spLocks noGrp="1"/>
          </p:cNvSpPr>
          <p:nvPr>
            <p:ph type="ftr" sz="quarter" idx="11"/>
          </p:nvPr>
        </p:nvSpPr>
        <p:spPr/>
        <p:txBody>
          <a:bodyPr/>
          <a:lstStyle>
            <a:lvl1pPr>
              <a:defRPr/>
            </a:lvl1pPr>
          </a:lstStyle>
          <a:p>
            <a:pPr>
              <a:defRPr/>
            </a:pPr>
            <a:r>
              <a:rPr lang="en-US"/>
              <a:t>Siddiqa Amin</a:t>
            </a:r>
          </a:p>
        </p:txBody>
      </p:sp>
      <p:sp>
        <p:nvSpPr>
          <p:cNvPr id="9" name="Slide Number Placeholder 6">
            <a:extLst>
              <a:ext uri="{FF2B5EF4-FFF2-40B4-BE49-F238E27FC236}">
                <a16:creationId xmlns:a16="http://schemas.microsoft.com/office/drawing/2014/main" id="{7E8CC2FE-69A9-4179-92CE-F06321F768CA}"/>
              </a:ext>
            </a:extLst>
          </p:cNvPr>
          <p:cNvSpPr>
            <a:spLocks noGrp="1"/>
          </p:cNvSpPr>
          <p:nvPr>
            <p:ph type="sldNum" sz="quarter" idx="12"/>
          </p:nvPr>
        </p:nvSpPr>
        <p:spPr/>
        <p:txBody>
          <a:bodyPr/>
          <a:lstStyle>
            <a:lvl1pPr>
              <a:defRPr/>
            </a:lvl1pPr>
          </a:lstStyle>
          <a:p>
            <a:pPr>
              <a:defRPr/>
            </a:pPr>
            <a:fld id="{17ECD401-3D4A-4770-958F-ED1B31C3B342}" type="slidenum">
              <a:rPr lang="en-US"/>
              <a:pPr>
                <a:defRPr/>
              </a:pPr>
              <a:t>‹#›</a:t>
            </a:fld>
            <a:endParaRPr lang="en-US"/>
          </a:p>
        </p:txBody>
      </p:sp>
    </p:spTree>
    <p:extLst>
      <p:ext uri="{BB962C8B-B14F-4D97-AF65-F5344CB8AC3E}">
        <p14:creationId xmlns:p14="http://schemas.microsoft.com/office/powerpoint/2010/main" val="764781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957D889-74C5-483B-BC1F-8988A6A723CF}"/>
              </a:ext>
            </a:extLst>
          </p:cNvPr>
          <p:cNvSpPr/>
          <p:nvPr/>
        </p:nvSpPr>
        <p:spPr>
          <a:xfrm>
            <a:off x="0"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6F22F490-1CFF-416B-9839-B9DA9D2F1176}"/>
              </a:ext>
            </a:extLst>
          </p:cNvPr>
          <p:cNvSpPr/>
          <p:nvPr/>
        </p:nvSpPr>
        <p:spPr>
          <a:xfrm>
            <a:off x="0" y="6334125"/>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3C87D927-B7C5-4EF1-8D42-DBF008D709C3}"/>
              </a:ext>
            </a:extLst>
          </p:cNvPr>
          <p:cNvSpPr>
            <a:spLocks noGrp="1"/>
          </p:cNvSpPr>
          <p:nvPr>
            <p:ph type="title"/>
          </p:nvPr>
        </p:nvSpPr>
        <p:spPr>
          <a:xfrm>
            <a:off x="1096963" y="287338"/>
            <a:ext cx="10058400" cy="144938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029" name="Text Placeholder 2">
            <a:extLst>
              <a:ext uri="{FF2B5EF4-FFF2-40B4-BE49-F238E27FC236}">
                <a16:creationId xmlns:a16="http://schemas.microsoft.com/office/drawing/2014/main" id="{0CFC6ED8-9390-4F0F-A919-E4B5A9469A9A}"/>
              </a:ext>
            </a:extLst>
          </p:cNvPr>
          <p:cNvSpPr>
            <a:spLocks noGrp="1" noChangeArrowheads="1"/>
          </p:cNvSpPr>
          <p:nvPr>
            <p:ph type="body" idx="1"/>
          </p:nvPr>
        </p:nvSpPr>
        <p:spPr bwMode="auto">
          <a:xfrm>
            <a:off x="1096963" y="1846263"/>
            <a:ext cx="100584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62C262C-B977-4C19-BDC3-99E08A9A72C7}"/>
              </a:ext>
            </a:extLst>
          </p:cNvPr>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ts val="0"/>
              </a:spcBef>
              <a:spcAft>
                <a:spcPts val="0"/>
              </a:spcAft>
              <a:defRPr sz="900" smtClean="0">
                <a:solidFill>
                  <a:srgbClr val="FFFFFF"/>
                </a:solidFill>
                <a:latin typeface="+mn-lt"/>
              </a:defRPr>
            </a:lvl1pPr>
          </a:lstStyle>
          <a:p>
            <a:pPr>
              <a:defRPr/>
            </a:pPr>
            <a:fld id="{C0DCF2BE-1A04-49CA-ABE0-05D7BEDC2FEF}" type="datetime1">
              <a:rPr lang="en-US"/>
              <a:pPr>
                <a:defRPr/>
              </a:pPr>
              <a:t>4/29/2020</a:t>
            </a:fld>
            <a:endParaRPr lang="en-US"/>
          </a:p>
        </p:txBody>
      </p:sp>
      <p:sp>
        <p:nvSpPr>
          <p:cNvPr id="5" name="Footer Placeholder 4">
            <a:extLst>
              <a:ext uri="{FF2B5EF4-FFF2-40B4-BE49-F238E27FC236}">
                <a16:creationId xmlns:a16="http://schemas.microsoft.com/office/drawing/2014/main" id="{560F285C-7086-4DC1-988B-2DC111ECA2FF}"/>
              </a:ext>
            </a:extLst>
          </p:cNvPr>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a:solidFill>
                  <a:srgbClr val="FFFFFF"/>
                </a:solidFill>
                <a:latin typeface="+mn-lt"/>
              </a:defRPr>
            </a:lvl1pPr>
          </a:lstStyle>
          <a:p>
            <a:pPr>
              <a:defRPr/>
            </a:pPr>
            <a:r>
              <a:rPr lang="en-US"/>
              <a:t>Siddiqa Amin</a:t>
            </a:r>
          </a:p>
        </p:txBody>
      </p:sp>
      <p:sp>
        <p:nvSpPr>
          <p:cNvPr id="6" name="Slide Number Placeholder 5">
            <a:extLst>
              <a:ext uri="{FF2B5EF4-FFF2-40B4-BE49-F238E27FC236}">
                <a16:creationId xmlns:a16="http://schemas.microsoft.com/office/drawing/2014/main" id="{139D3D04-2D2D-4461-BD61-8EB7CB030B0B}"/>
              </a:ext>
            </a:extLst>
          </p:cNvPr>
          <p:cNvSpPr>
            <a:spLocks noGrp="1"/>
          </p:cNvSpPr>
          <p:nvPr>
            <p:ph type="sldNum" sz="quarter" idx="4"/>
          </p:nvPr>
        </p:nvSpPr>
        <p:spPr>
          <a:xfrm>
            <a:off x="9901238" y="6459538"/>
            <a:ext cx="1311275" cy="365125"/>
          </a:xfrm>
          <a:prstGeom prst="rect">
            <a:avLst/>
          </a:prstGeom>
        </p:spPr>
        <p:txBody>
          <a:bodyPr vert="horz" lIns="91440" tIns="45720" rIns="91440" bIns="45720" rtlCol="0" anchor="ctr"/>
          <a:lstStyle>
            <a:lvl1pPr algn="r" eaLnBrk="1" fontAlgn="auto" hangingPunct="1">
              <a:spcBef>
                <a:spcPts val="0"/>
              </a:spcBef>
              <a:spcAft>
                <a:spcPts val="0"/>
              </a:spcAft>
              <a:defRPr sz="1050" smtClean="0">
                <a:solidFill>
                  <a:srgbClr val="FFFFFF"/>
                </a:solidFill>
                <a:latin typeface="+mn-lt"/>
              </a:defRPr>
            </a:lvl1pPr>
          </a:lstStyle>
          <a:p>
            <a:pPr>
              <a:defRPr/>
            </a:pPr>
            <a:fld id="{60D058F9-0C4F-452C-8241-8BAB9FFBB1F9}" type="slidenum">
              <a:rPr lang="en-US"/>
              <a:pPr>
                <a:defRPr/>
              </a:pPr>
              <a:t>‹#›</a:t>
            </a:fld>
            <a:endParaRPr lang="en-US"/>
          </a:p>
        </p:txBody>
      </p:sp>
      <p:cxnSp>
        <p:nvCxnSpPr>
          <p:cNvPr id="10" name="Straight Connector 9">
            <a:extLst>
              <a:ext uri="{FF2B5EF4-FFF2-40B4-BE49-F238E27FC236}">
                <a16:creationId xmlns:a16="http://schemas.microsoft.com/office/drawing/2014/main" id="{9ED7DF80-756C-467C-A2E1-6EEFE14CD89D}"/>
              </a:ext>
            </a:extLst>
          </p:cNvPr>
          <p:cNvCxnSpPr/>
          <p:nvPr/>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86" r:id="rId1"/>
    <p:sldLayoutId id="2147483881" r:id="rId2"/>
    <p:sldLayoutId id="2147483887" r:id="rId3"/>
    <p:sldLayoutId id="2147483882" r:id="rId4"/>
    <p:sldLayoutId id="2147483883" r:id="rId5"/>
    <p:sldLayoutId id="2147483884" r:id="rId6"/>
    <p:sldLayoutId id="2147483888" r:id="rId7"/>
    <p:sldLayoutId id="2147483889" r:id="rId8"/>
    <p:sldLayoutId id="2147483890" r:id="rId9"/>
    <p:sldLayoutId id="2147483885" r:id="rId10"/>
    <p:sldLayoutId id="2147483891" r:id="rId11"/>
  </p:sldLayoutIdLst>
  <p:hf hdr="0" dt="0"/>
  <p:txStyles>
    <p:titleStyle>
      <a:lvl1pPr algn="l" rtl="0" fontAlgn="base">
        <a:lnSpc>
          <a:spcPct val="85000"/>
        </a:lnSpc>
        <a:spcBef>
          <a:spcPct val="0"/>
        </a:spcBef>
        <a:spcAft>
          <a:spcPct val="0"/>
        </a:spcAft>
        <a:defRPr sz="4800" kern="1200" spc="-50">
          <a:solidFill>
            <a:srgbClr val="404040"/>
          </a:solidFill>
          <a:latin typeface="+mj-lt"/>
          <a:ea typeface="+mj-ea"/>
          <a:cs typeface="+mj-cs"/>
        </a:defRPr>
      </a:lvl1pPr>
      <a:lvl2pPr algn="l" rtl="0" fontAlgn="base">
        <a:lnSpc>
          <a:spcPct val="85000"/>
        </a:lnSpc>
        <a:spcBef>
          <a:spcPct val="0"/>
        </a:spcBef>
        <a:spcAft>
          <a:spcPct val="0"/>
        </a:spcAft>
        <a:defRPr sz="4800">
          <a:solidFill>
            <a:srgbClr val="404040"/>
          </a:solidFill>
          <a:latin typeface="Calibri Light" panose="020F0302020204030204" pitchFamily="34" charset="0"/>
        </a:defRPr>
      </a:lvl2pPr>
      <a:lvl3pPr algn="l" rtl="0" fontAlgn="base">
        <a:lnSpc>
          <a:spcPct val="85000"/>
        </a:lnSpc>
        <a:spcBef>
          <a:spcPct val="0"/>
        </a:spcBef>
        <a:spcAft>
          <a:spcPct val="0"/>
        </a:spcAft>
        <a:defRPr sz="4800">
          <a:solidFill>
            <a:srgbClr val="404040"/>
          </a:solidFill>
          <a:latin typeface="Calibri Light" panose="020F0302020204030204" pitchFamily="34" charset="0"/>
        </a:defRPr>
      </a:lvl3pPr>
      <a:lvl4pPr algn="l" rtl="0" fontAlgn="base">
        <a:lnSpc>
          <a:spcPct val="85000"/>
        </a:lnSpc>
        <a:spcBef>
          <a:spcPct val="0"/>
        </a:spcBef>
        <a:spcAft>
          <a:spcPct val="0"/>
        </a:spcAft>
        <a:defRPr sz="4800">
          <a:solidFill>
            <a:srgbClr val="404040"/>
          </a:solidFill>
          <a:latin typeface="Calibri Light" panose="020F0302020204030204" pitchFamily="34" charset="0"/>
        </a:defRPr>
      </a:lvl4pPr>
      <a:lvl5pPr algn="l" rtl="0" fontAlgn="base">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fontAlgn="base">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fontAlgn="base">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980A7-5A41-4E37-AEFC-60E7C9367815}"/>
              </a:ext>
            </a:extLst>
          </p:cNvPr>
          <p:cNvSpPr>
            <a:spLocks noGrp="1"/>
          </p:cNvSpPr>
          <p:nvPr>
            <p:ph type="ctrTitle"/>
          </p:nvPr>
        </p:nvSpPr>
        <p:spPr>
          <a:xfrm>
            <a:off x="349250" y="676275"/>
            <a:ext cx="9866313" cy="2262188"/>
          </a:xfrm>
        </p:spPr>
        <p:txBody>
          <a:bodyPr/>
          <a:lstStyle/>
          <a:p>
            <a:pPr fontAlgn="auto">
              <a:spcAft>
                <a:spcPts val="0"/>
              </a:spcAft>
              <a:defRPr/>
            </a:pPr>
            <a:r>
              <a:rPr lang="en-US" dirty="0"/>
              <a:t>LECTURE 3 </a:t>
            </a:r>
            <a:br>
              <a:rPr lang="en-US" dirty="0"/>
            </a:br>
            <a:r>
              <a:rPr lang="en-US" dirty="0"/>
              <a:t>DISTRICT PLAN</a:t>
            </a:r>
          </a:p>
        </p:txBody>
      </p:sp>
      <p:sp>
        <p:nvSpPr>
          <p:cNvPr id="3" name="Subtitle 2">
            <a:extLst>
              <a:ext uri="{FF2B5EF4-FFF2-40B4-BE49-F238E27FC236}">
                <a16:creationId xmlns:a16="http://schemas.microsoft.com/office/drawing/2014/main" id="{E93E5095-E260-420B-AF89-D795A1491AC5}"/>
              </a:ext>
            </a:extLst>
          </p:cNvPr>
          <p:cNvSpPr>
            <a:spLocks noGrp="1"/>
          </p:cNvSpPr>
          <p:nvPr>
            <p:ph type="subTitle" idx="1"/>
          </p:nvPr>
        </p:nvSpPr>
        <p:spPr>
          <a:xfrm>
            <a:off x="677863" y="3429000"/>
            <a:ext cx="8915400" cy="1125538"/>
          </a:xfrm>
        </p:spPr>
        <p:txBody>
          <a:bodyPr rtlCol="0"/>
          <a:lstStyle/>
          <a:p>
            <a:pPr fontAlgn="auto">
              <a:defRPr/>
            </a:pPr>
            <a:r>
              <a:rPr lang="en-US" dirty="0">
                <a:solidFill>
                  <a:schemeClr val="tx1"/>
                </a:solidFill>
              </a:rPr>
              <a:t>Subject: </a:t>
            </a:r>
            <a:r>
              <a:rPr lang="en-US" dirty="0" err="1">
                <a:solidFill>
                  <a:schemeClr val="tx1"/>
                </a:solidFill>
              </a:rPr>
              <a:t>mASTER</a:t>
            </a:r>
            <a:r>
              <a:rPr lang="en-US" dirty="0">
                <a:solidFill>
                  <a:schemeClr val="tx1"/>
                </a:solidFill>
              </a:rPr>
              <a:t> planning-ii</a:t>
            </a:r>
          </a:p>
        </p:txBody>
      </p:sp>
      <p:pic>
        <p:nvPicPr>
          <p:cNvPr id="9220" name="Picture 3" descr="Image result">
            <a:extLst>
              <a:ext uri="{FF2B5EF4-FFF2-40B4-BE49-F238E27FC236}">
                <a16:creationId xmlns:a16="http://schemas.microsoft.com/office/drawing/2014/main" id="{3872B7EA-3C2D-4700-8F5E-12024F0B4A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55275" y="0"/>
            <a:ext cx="1736725" cy="180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09ACF-A73F-48B4-B512-AB40445179DB}"/>
              </a:ext>
            </a:extLst>
          </p:cNvPr>
          <p:cNvSpPr>
            <a:spLocks noGrp="1"/>
          </p:cNvSpPr>
          <p:nvPr>
            <p:ph type="title"/>
          </p:nvPr>
        </p:nvSpPr>
        <p:spPr>
          <a:xfrm>
            <a:off x="1639888" y="596900"/>
            <a:ext cx="8912225" cy="1281113"/>
          </a:xfrm>
        </p:spPr>
        <p:txBody>
          <a:bodyPr/>
          <a:lstStyle/>
          <a:p>
            <a:pPr fontAlgn="auto">
              <a:spcAft>
                <a:spcPts val="0"/>
              </a:spcAft>
              <a:defRPr/>
            </a:pPr>
            <a:r>
              <a:rPr lang="en-US" b="1" dirty="0">
                <a:solidFill>
                  <a:schemeClr val="tx1">
                    <a:lumMod val="75000"/>
                    <a:lumOff val="25000"/>
                  </a:schemeClr>
                </a:solidFill>
              </a:rPr>
              <a:t>7) TYPES OF DISTRICT </a:t>
            </a:r>
            <a:endParaRPr lang="en-US" dirty="0">
              <a:solidFill>
                <a:schemeClr val="tx1">
                  <a:lumMod val="75000"/>
                  <a:lumOff val="25000"/>
                </a:schemeClr>
              </a:solidFill>
            </a:endParaRPr>
          </a:p>
        </p:txBody>
      </p:sp>
      <p:graphicFrame>
        <p:nvGraphicFramePr>
          <p:cNvPr id="7" name="Content Placeholder 6">
            <a:extLst>
              <a:ext uri="{FF2B5EF4-FFF2-40B4-BE49-F238E27FC236}">
                <a16:creationId xmlns:a16="http://schemas.microsoft.com/office/drawing/2014/main" id="{C0B7EF62-1E93-4C5B-AB2E-E372455C3E4C}"/>
              </a:ext>
            </a:extLst>
          </p:cNvPr>
          <p:cNvGraphicFramePr>
            <a:graphicFrameLocks noGrp="1"/>
          </p:cNvGraphicFramePr>
          <p:nvPr>
            <p:ph idx="1"/>
          </p:nvPr>
        </p:nvGraphicFramePr>
        <p:xfrm>
          <a:off x="1636443" y="2105891"/>
          <a:ext cx="8915400" cy="3777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482C4E62-3175-4E21-8225-E32ABE4084A7}"/>
              </a:ext>
            </a:extLst>
          </p:cNvPr>
          <p:cNvSpPr>
            <a:spLocks noGrp="1"/>
          </p:cNvSpPr>
          <p:nvPr>
            <p:ph type="ftr" sz="quarter" idx="11"/>
          </p:nvPr>
        </p:nvSpPr>
        <p:spPr>
          <a:xfrm>
            <a:off x="0" y="6418263"/>
            <a:ext cx="4822825" cy="365125"/>
          </a:xfrm>
        </p:spPr>
        <p:txBody>
          <a:bodyPr/>
          <a:lstStyle/>
          <a:p>
            <a:pPr>
              <a:defRPr/>
            </a:pPr>
            <a:r>
              <a:rPr lang="en-US"/>
              <a:t>Siddiqa Amin</a:t>
            </a:r>
          </a:p>
        </p:txBody>
      </p:sp>
      <p:sp>
        <p:nvSpPr>
          <p:cNvPr id="5" name="Slide Number Placeholder 4">
            <a:extLst>
              <a:ext uri="{FF2B5EF4-FFF2-40B4-BE49-F238E27FC236}">
                <a16:creationId xmlns:a16="http://schemas.microsoft.com/office/drawing/2014/main" id="{6FA97FF2-0ACE-41CA-902C-AFE5F697B36B}"/>
              </a:ext>
            </a:extLst>
          </p:cNvPr>
          <p:cNvSpPr>
            <a:spLocks noGrp="1"/>
          </p:cNvSpPr>
          <p:nvPr>
            <p:ph type="sldNum" sz="quarter" idx="12"/>
          </p:nvPr>
        </p:nvSpPr>
        <p:spPr/>
        <p:txBody>
          <a:bodyPr/>
          <a:lstStyle/>
          <a:p>
            <a:pPr>
              <a:defRPr/>
            </a:pPr>
            <a:fld id="{3FCBA8CF-65BA-4E13-B853-8BB2E8B6C0ED}" type="slidenum">
              <a:rPr lang="en-US"/>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8A0D1-548F-4B99-86F4-AAC418BE68D6}"/>
              </a:ext>
            </a:extLst>
          </p:cNvPr>
          <p:cNvSpPr>
            <a:spLocks noGrp="1"/>
          </p:cNvSpPr>
          <p:nvPr>
            <p:ph type="title"/>
          </p:nvPr>
        </p:nvSpPr>
        <p:spPr/>
        <p:txBody>
          <a:bodyPr/>
          <a:lstStyle/>
          <a:p>
            <a:pPr fontAlgn="auto">
              <a:spcAft>
                <a:spcPts val="0"/>
              </a:spcAft>
              <a:defRPr/>
            </a:pPr>
            <a:r>
              <a:rPr lang="en-US" b="1" dirty="0">
                <a:solidFill>
                  <a:schemeClr val="tx1">
                    <a:lumMod val="75000"/>
                    <a:lumOff val="25000"/>
                  </a:schemeClr>
                </a:solidFill>
              </a:rPr>
              <a:t>8) Form and Content </a:t>
            </a:r>
            <a:br>
              <a:rPr lang="en-US" dirty="0">
                <a:solidFill>
                  <a:schemeClr val="tx1">
                    <a:lumMod val="75000"/>
                    <a:lumOff val="25000"/>
                  </a:schemeClr>
                </a:solidFill>
              </a:rPr>
            </a:br>
            <a:endParaRPr lang="en-US" dirty="0">
              <a:solidFill>
                <a:schemeClr val="tx1">
                  <a:lumMod val="75000"/>
                  <a:lumOff val="25000"/>
                </a:schemeClr>
              </a:solidFill>
            </a:endParaRPr>
          </a:p>
        </p:txBody>
      </p:sp>
      <p:sp>
        <p:nvSpPr>
          <p:cNvPr id="3" name="Content Placeholder 2">
            <a:extLst>
              <a:ext uri="{FF2B5EF4-FFF2-40B4-BE49-F238E27FC236}">
                <a16:creationId xmlns:a16="http://schemas.microsoft.com/office/drawing/2014/main" id="{5F1E5D5B-58D1-412E-85F1-FD34DBE935DF}"/>
              </a:ext>
            </a:extLst>
          </p:cNvPr>
          <p:cNvSpPr>
            <a:spLocks noGrp="1"/>
          </p:cNvSpPr>
          <p:nvPr>
            <p:ph idx="1"/>
          </p:nvPr>
        </p:nvSpPr>
        <p:spPr>
          <a:xfrm>
            <a:off x="1096963" y="1846263"/>
            <a:ext cx="10590212" cy="4541837"/>
          </a:xfrm>
        </p:spPr>
        <p:txBody>
          <a:bodyPr rtlCol="0">
            <a:normAutofit fontScale="92500" lnSpcReduction="10000"/>
          </a:bodyPr>
          <a:lstStyle/>
          <a:p>
            <a:pPr marL="91440" indent="-91440" fontAlgn="auto">
              <a:defRPr/>
            </a:pPr>
            <a:r>
              <a:rPr lang="en-US" b="1" dirty="0">
                <a:solidFill>
                  <a:schemeClr val="tx1">
                    <a:lumMod val="75000"/>
                    <a:lumOff val="25000"/>
                  </a:schemeClr>
                </a:solidFill>
              </a:rPr>
              <a:t>Proposals map</a:t>
            </a:r>
            <a:r>
              <a:rPr lang="en-US" dirty="0">
                <a:solidFill>
                  <a:schemeClr val="tx1">
                    <a:lumMod val="75000"/>
                    <a:lumOff val="25000"/>
                  </a:schemeClr>
                </a:solidFill>
              </a:rPr>
              <a:t>: </a:t>
            </a:r>
          </a:p>
          <a:p>
            <a:pPr marL="91440" indent="-91440" fontAlgn="auto">
              <a:defRPr/>
            </a:pPr>
            <a:r>
              <a:rPr lang="en-US" dirty="0">
                <a:solidFill>
                  <a:schemeClr val="tx1">
                    <a:lumMod val="75000"/>
                    <a:lumOff val="25000"/>
                  </a:schemeClr>
                </a:solidFill>
              </a:rPr>
              <a:t>on this will be shown the policies and proposals which are the firm intention of the authority. It will be drawn on a base reproduced or prepared from an ordnance survey map and cross-referenced to the written statement where appropriate. </a:t>
            </a:r>
          </a:p>
          <a:p>
            <a:pPr marL="91440" indent="-91440" fontAlgn="auto">
              <a:defRPr/>
            </a:pPr>
            <a:r>
              <a:rPr lang="en-US" dirty="0">
                <a:solidFill>
                  <a:schemeClr val="tx1">
                    <a:lumMod val="75000"/>
                    <a:lumOff val="25000"/>
                  </a:schemeClr>
                </a:solidFill>
              </a:rPr>
              <a:t>Insets to a larger scale can be prepared and adopted as part of the plan wherever the basic scale is too small to show the authority's intentions with appropriate clarity.</a:t>
            </a:r>
          </a:p>
          <a:p>
            <a:pPr marL="91440" indent="-91440" fontAlgn="auto">
              <a:defRPr/>
            </a:pPr>
            <a:r>
              <a:rPr lang="en-US" dirty="0">
                <a:solidFill>
                  <a:schemeClr val="tx1">
                    <a:lumMod val="75000"/>
                    <a:lumOff val="25000"/>
                  </a:schemeClr>
                </a:solidFill>
              </a:rPr>
              <a:t> If the need for an inset arises after the district plan has been adopted it can be incorporated in that plan as an alteration.</a:t>
            </a:r>
          </a:p>
          <a:p>
            <a:pPr marL="91440" indent="-91440" algn="just" fontAlgn="auto">
              <a:defRPr/>
            </a:pPr>
            <a:r>
              <a:rPr lang="en-US" dirty="0">
                <a:solidFill>
                  <a:schemeClr val="tx1">
                    <a:lumMod val="75000"/>
                    <a:lumOff val="25000"/>
                  </a:schemeClr>
                </a:solidFill>
              </a:rPr>
              <a:t>It will show how the area works is to work. It should be drawn to the most convenient approximate scale, which will usually be a smaller one than that of the proposals map. The diagram should not be drawn on an ordnance survey base. </a:t>
            </a:r>
          </a:p>
          <a:p>
            <a:pPr marL="91440" indent="-91440" algn="just" fontAlgn="auto">
              <a:defRPr/>
            </a:pPr>
            <a:r>
              <a:rPr lang="en-US" dirty="0">
                <a:solidFill>
                  <a:schemeClr val="tx1">
                    <a:lumMod val="75000"/>
                    <a:lumOff val="25000"/>
                  </a:schemeClr>
                </a:solidFill>
              </a:rPr>
              <a:t>Where few significant changes are intended to the general structure of a district and this will apply most commonly to district plans for rural areas and to plans for individual villages it may be possible to dispense with the diagram. But it will usually be needed at least in urban areas if there are sufficient changes to justify having a formal local plan at all. </a:t>
            </a:r>
          </a:p>
          <a:p>
            <a:pPr marL="91440" indent="-91440" fontAlgn="auto">
              <a:defRPr/>
            </a:pPr>
            <a:endParaRPr lang="en-US" dirty="0">
              <a:solidFill>
                <a:schemeClr val="tx1">
                  <a:lumMod val="75000"/>
                  <a:lumOff val="25000"/>
                </a:schemeClr>
              </a:solidFill>
            </a:endParaRPr>
          </a:p>
        </p:txBody>
      </p:sp>
      <p:sp>
        <p:nvSpPr>
          <p:cNvPr id="4" name="Footer Placeholder 3">
            <a:extLst>
              <a:ext uri="{FF2B5EF4-FFF2-40B4-BE49-F238E27FC236}">
                <a16:creationId xmlns:a16="http://schemas.microsoft.com/office/drawing/2014/main" id="{CC4F0E4A-1852-4745-9390-8E1A1E85B84E}"/>
              </a:ext>
            </a:extLst>
          </p:cNvPr>
          <p:cNvSpPr>
            <a:spLocks noGrp="1"/>
          </p:cNvSpPr>
          <p:nvPr>
            <p:ph type="ftr" sz="quarter" idx="11"/>
          </p:nvPr>
        </p:nvSpPr>
        <p:spPr>
          <a:xfrm>
            <a:off x="0" y="6388100"/>
            <a:ext cx="4822825" cy="365125"/>
          </a:xfrm>
        </p:spPr>
        <p:txBody>
          <a:bodyPr/>
          <a:lstStyle/>
          <a:p>
            <a:pPr>
              <a:defRPr/>
            </a:pPr>
            <a:r>
              <a:rPr lang="en-US"/>
              <a:t>Siddiqa Amin</a:t>
            </a:r>
          </a:p>
        </p:txBody>
      </p:sp>
      <p:sp>
        <p:nvSpPr>
          <p:cNvPr id="5" name="Slide Number Placeholder 4">
            <a:extLst>
              <a:ext uri="{FF2B5EF4-FFF2-40B4-BE49-F238E27FC236}">
                <a16:creationId xmlns:a16="http://schemas.microsoft.com/office/drawing/2014/main" id="{07B9778D-AADA-4779-9C36-BB08F0A3738D}"/>
              </a:ext>
            </a:extLst>
          </p:cNvPr>
          <p:cNvSpPr>
            <a:spLocks noGrp="1"/>
          </p:cNvSpPr>
          <p:nvPr>
            <p:ph type="sldNum" sz="quarter" idx="12"/>
          </p:nvPr>
        </p:nvSpPr>
        <p:spPr/>
        <p:txBody>
          <a:bodyPr/>
          <a:lstStyle/>
          <a:p>
            <a:pPr>
              <a:defRPr/>
            </a:pPr>
            <a:fld id="{735BBA3C-02D3-4358-BBE1-BC2ABF5C0898}" type="slidenum">
              <a:rPr lang="en-US"/>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5D54B-D122-4E36-9DF5-5A6BF7C15B94}"/>
              </a:ext>
            </a:extLst>
          </p:cNvPr>
          <p:cNvSpPr>
            <a:spLocks noGrp="1"/>
          </p:cNvSpPr>
          <p:nvPr>
            <p:ph type="title"/>
          </p:nvPr>
        </p:nvSpPr>
        <p:spPr>
          <a:xfrm>
            <a:off x="1036638" y="644525"/>
            <a:ext cx="10058400" cy="1449388"/>
          </a:xfrm>
        </p:spPr>
        <p:txBody>
          <a:bodyPr>
            <a:normAutofit fontScale="90000"/>
          </a:bodyPr>
          <a:lstStyle/>
          <a:p>
            <a:pPr fontAlgn="auto">
              <a:spcAft>
                <a:spcPts val="0"/>
              </a:spcAft>
              <a:defRPr/>
            </a:pPr>
            <a:r>
              <a:rPr lang="en-US" b="1" dirty="0">
                <a:solidFill>
                  <a:schemeClr val="tx1">
                    <a:lumMod val="75000"/>
                    <a:lumOff val="25000"/>
                  </a:schemeClr>
                </a:solidFill>
              </a:rPr>
              <a:t>8) Form and Content </a:t>
            </a:r>
            <a:br>
              <a:rPr lang="en-US" b="1" dirty="0">
                <a:solidFill>
                  <a:schemeClr val="tx1">
                    <a:lumMod val="75000"/>
                    <a:lumOff val="25000"/>
                  </a:schemeClr>
                </a:solidFill>
              </a:rPr>
            </a:br>
            <a:r>
              <a:rPr lang="en-US" b="1" dirty="0">
                <a:solidFill>
                  <a:schemeClr val="tx1">
                    <a:lumMod val="75000"/>
                    <a:lumOff val="25000"/>
                  </a:schemeClr>
                </a:solidFill>
              </a:rPr>
              <a:t>							Conti…</a:t>
            </a:r>
            <a:br>
              <a:rPr lang="en-US" dirty="0">
                <a:solidFill>
                  <a:schemeClr val="tx1">
                    <a:lumMod val="75000"/>
                    <a:lumOff val="25000"/>
                  </a:schemeClr>
                </a:solidFill>
              </a:rPr>
            </a:br>
            <a:endParaRPr lang="en-US" dirty="0">
              <a:solidFill>
                <a:schemeClr val="tx1">
                  <a:lumMod val="75000"/>
                  <a:lumOff val="25000"/>
                </a:schemeClr>
              </a:solidFill>
            </a:endParaRPr>
          </a:p>
        </p:txBody>
      </p:sp>
      <p:sp>
        <p:nvSpPr>
          <p:cNvPr id="20483" name="Content Placeholder 2">
            <a:extLst>
              <a:ext uri="{FF2B5EF4-FFF2-40B4-BE49-F238E27FC236}">
                <a16:creationId xmlns:a16="http://schemas.microsoft.com/office/drawing/2014/main" id="{16FE9636-C948-4A69-B7B2-DCBCE387E918}"/>
              </a:ext>
            </a:extLst>
          </p:cNvPr>
          <p:cNvSpPr>
            <a:spLocks noGrp="1" noChangeArrowheads="1"/>
          </p:cNvSpPr>
          <p:nvPr>
            <p:ph idx="1"/>
          </p:nvPr>
        </p:nvSpPr>
        <p:spPr/>
        <p:txBody>
          <a:bodyPr/>
          <a:lstStyle/>
          <a:p>
            <a:pPr algn="just"/>
            <a:endParaRPr lang="en-US" altLang="en-US"/>
          </a:p>
          <a:p>
            <a:pPr algn="just">
              <a:lnSpc>
                <a:spcPct val="150000"/>
              </a:lnSpc>
            </a:pPr>
            <a:r>
              <a:rPr lang="en-US" altLang="en-US" b="1"/>
              <a:t>Written statement:</a:t>
            </a:r>
            <a:r>
              <a:rPr lang="en-US" altLang="en-US"/>
              <a:t> district plans will be prepared for widely different areas and the written statements explaining the planning measures adopted will vary accordingly. For example, the district plan for an historic town with several functions will be similar in scope to an urban structure plan for a large county borough, while the plan for a rural area may be much less complex. In view of this range of possibilities it is not possible to specify a standard form of written statement that would be suitable for all cases. Authorities should therefore adapt to their requirements the general advice that all local plan written statements should explain:</a:t>
            </a:r>
          </a:p>
          <a:p>
            <a:endParaRPr lang="en-US" altLang="en-US"/>
          </a:p>
        </p:txBody>
      </p:sp>
      <p:sp>
        <p:nvSpPr>
          <p:cNvPr id="4" name="Footer Placeholder 3">
            <a:extLst>
              <a:ext uri="{FF2B5EF4-FFF2-40B4-BE49-F238E27FC236}">
                <a16:creationId xmlns:a16="http://schemas.microsoft.com/office/drawing/2014/main" id="{FCAF5D77-2DDC-4230-9142-244937913D58}"/>
              </a:ext>
            </a:extLst>
          </p:cNvPr>
          <p:cNvSpPr>
            <a:spLocks noGrp="1"/>
          </p:cNvSpPr>
          <p:nvPr>
            <p:ph type="ftr" sz="quarter" idx="11"/>
          </p:nvPr>
        </p:nvSpPr>
        <p:spPr>
          <a:xfrm>
            <a:off x="0" y="6388100"/>
            <a:ext cx="4822825" cy="365125"/>
          </a:xfrm>
        </p:spPr>
        <p:txBody>
          <a:bodyPr/>
          <a:lstStyle/>
          <a:p>
            <a:pPr>
              <a:defRPr/>
            </a:pPr>
            <a:r>
              <a:rPr lang="en-US" dirty="0"/>
              <a:t>Siddiqa Amin</a:t>
            </a:r>
          </a:p>
        </p:txBody>
      </p:sp>
      <p:sp>
        <p:nvSpPr>
          <p:cNvPr id="5" name="Slide Number Placeholder 4">
            <a:extLst>
              <a:ext uri="{FF2B5EF4-FFF2-40B4-BE49-F238E27FC236}">
                <a16:creationId xmlns:a16="http://schemas.microsoft.com/office/drawing/2014/main" id="{FBA33E14-AC1C-47F0-A00F-B1A6F4B08895}"/>
              </a:ext>
            </a:extLst>
          </p:cNvPr>
          <p:cNvSpPr>
            <a:spLocks noGrp="1"/>
          </p:cNvSpPr>
          <p:nvPr>
            <p:ph type="sldNum" sz="quarter" idx="12"/>
          </p:nvPr>
        </p:nvSpPr>
        <p:spPr/>
        <p:txBody>
          <a:bodyPr/>
          <a:lstStyle/>
          <a:p>
            <a:pPr>
              <a:defRPr/>
            </a:pPr>
            <a:fld id="{CC1431F7-DBFB-46EC-9F7A-BB1A4909A7C2}" type="slidenum">
              <a:rPr lang="en-US"/>
              <a:pPr>
                <a:defRPr/>
              </a:pPr>
              <a:t>12</a:t>
            </a:fld>
            <a:endParaRPr lang="en-US"/>
          </a:p>
        </p:txBody>
      </p:sp>
      <p:sp>
        <p:nvSpPr>
          <p:cNvPr id="20486" name="Content Placeholder 2">
            <a:extLst>
              <a:ext uri="{FF2B5EF4-FFF2-40B4-BE49-F238E27FC236}">
                <a16:creationId xmlns:a16="http://schemas.microsoft.com/office/drawing/2014/main" id="{44E114DB-7FC9-4642-814A-88B8038D1530}"/>
              </a:ext>
            </a:extLst>
          </p:cNvPr>
          <p:cNvSpPr txBox="1">
            <a:spLocks noChangeArrowheads="1"/>
          </p:cNvSpPr>
          <p:nvPr/>
        </p:nvSpPr>
        <p:spPr bwMode="auto">
          <a:xfrm>
            <a:off x="1096963" y="1846263"/>
            <a:ext cx="10590212" cy="454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marL="90488" indent="-90488">
              <a:lnSpc>
                <a:spcPct val="90000"/>
              </a:lnSpc>
              <a:spcBef>
                <a:spcPts val="1200"/>
              </a:spcBef>
              <a:spcAft>
                <a:spcPts val="200"/>
              </a:spcAft>
              <a:buClr>
                <a:schemeClr val="accent1"/>
              </a:buClr>
              <a:buSzPct val="100000"/>
              <a:buFont typeface="Calibri" panose="020F0502020204030204" pitchFamily="34" charset="0"/>
              <a:buChar char=" "/>
              <a:defRPr sz="2000">
                <a:solidFill>
                  <a:srgbClr val="404040"/>
                </a:solidFill>
                <a:latin typeface="Calibri" panose="020F0502020204030204" pitchFamily="34" charset="0"/>
              </a:defRPr>
            </a:lvl1pPr>
            <a:lvl2pPr marL="382588" indent="-182563">
              <a:lnSpc>
                <a:spcPct val="90000"/>
              </a:lnSpc>
              <a:spcBef>
                <a:spcPts val="200"/>
              </a:spcBef>
              <a:spcAft>
                <a:spcPts val="400"/>
              </a:spcAft>
              <a:buClr>
                <a:schemeClr val="accent1"/>
              </a:buClr>
              <a:buFont typeface="Calibri" panose="020F0502020204030204" pitchFamily="34" charset="0"/>
              <a:buChar char="◦"/>
              <a:defRPr>
                <a:solidFill>
                  <a:srgbClr val="404040"/>
                </a:solidFill>
                <a:latin typeface="Calibri" panose="020F0502020204030204" pitchFamily="34" charset="0"/>
              </a:defRPr>
            </a:lvl2pPr>
            <a:lvl3pPr marL="566738"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3pPr>
            <a:lvl4pPr marL="749300"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4pPr>
            <a:lvl5pPr marL="931863" indent="-182563">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5pPr>
            <a:lvl6pPr marL="1389063" indent="-182563" fontAlgn="base">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6pPr>
            <a:lvl7pPr marL="1846263" indent="-182563" fontAlgn="base">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7pPr>
            <a:lvl8pPr marL="2303463" indent="-182563" fontAlgn="base">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8pPr>
            <a:lvl9pPr marL="2760663" indent="-182563" fontAlgn="base">
              <a:lnSpc>
                <a:spcPct val="90000"/>
              </a:lnSpc>
              <a:spcBef>
                <a:spcPts val="200"/>
              </a:spcBef>
              <a:spcAft>
                <a:spcPts val="400"/>
              </a:spcAft>
              <a:buClr>
                <a:schemeClr val="accent1"/>
              </a:buClr>
              <a:buFont typeface="Calibri" panose="020F0502020204030204" pitchFamily="34" charset="0"/>
              <a:buChar char="◦"/>
              <a:defRPr sz="1400">
                <a:solidFill>
                  <a:srgbClr val="404040"/>
                </a:solidFill>
                <a:latin typeface="Calibri" panose="020F0502020204030204" pitchFamily="34" charset="0"/>
              </a:defRPr>
            </a:lvl9pPr>
          </a:lstStyle>
          <a:p>
            <a:pPr defTabSz="914400" eaLnBrk="1" hangingPunct="1"/>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E17AD306-347D-4878-BD41-34917D59B741}"/>
              </a:ext>
            </a:extLst>
          </p:cNvPr>
          <p:cNvGraphicFramePr>
            <a:graphicFrameLocks noGrp="1"/>
          </p:cNvGraphicFramePr>
          <p:nvPr>
            <p:ph idx="1"/>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C3265FCD-F95F-4F9E-BE28-C56C80F382F8}"/>
              </a:ext>
            </a:extLst>
          </p:cNvPr>
          <p:cNvSpPr>
            <a:spLocks noGrp="1"/>
          </p:cNvSpPr>
          <p:nvPr>
            <p:ph type="ftr" sz="quarter" idx="11"/>
          </p:nvPr>
        </p:nvSpPr>
        <p:spPr>
          <a:xfrm>
            <a:off x="0" y="6459538"/>
            <a:ext cx="4822825" cy="365125"/>
          </a:xfrm>
        </p:spPr>
        <p:txBody>
          <a:bodyPr/>
          <a:lstStyle/>
          <a:p>
            <a:pPr>
              <a:defRPr/>
            </a:pPr>
            <a:r>
              <a:rPr lang="en-US" dirty="0"/>
              <a:t>Siddiqa Amin</a:t>
            </a:r>
          </a:p>
        </p:txBody>
      </p:sp>
      <p:sp>
        <p:nvSpPr>
          <p:cNvPr id="5" name="Slide Number Placeholder 4">
            <a:extLst>
              <a:ext uri="{FF2B5EF4-FFF2-40B4-BE49-F238E27FC236}">
                <a16:creationId xmlns:a16="http://schemas.microsoft.com/office/drawing/2014/main" id="{6411E9C2-32D1-4E8B-9682-528DFD1FEB06}"/>
              </a:ext>
            </a:extLst>
          </p:cNvPr>
          <p:cNvSpPr>
            <a:spLocks noGrp="1"/>
          </p:cNvSpPr>
          <p:nvPr>
            <p:ph type="sldNum" sz="quarter" idx="12"/>
          </p:nvPr>
        </p:nvSpPr>
        <p:spPr/>
        <p:txBody>
          <a:bodyPr/>
          <a:lstStyle/>
          <a:p>
            <a:pPr>
              <a:defRPr/>
            </a:pPr>
            <a:fld id="{480053BD-71FD-4CF5-8909-719BDB9D615C}" type="slidenum">
              <a:rPr lang="en-US"/>
              <a:pPr>
                <a:defRPr/>
              </a:pPr>
              <a:t>13</a:t>
            </a:fld>
            <a:endParaRPr lang="en-US"/>
          </a:p>
        </p:txBody>
      </p:sp>
      <p:sp>
        <p:nvSpPr>
          <p:cNvPr id="6" name="Title 1">
            <a:extLst>
              <a:ext uri="{FF2B5EF4-FFF2-40B4-BE49-F238E27FC236}">
                <a16:creationId xmlns:a16="http://schemas.microsoft.com/office/drawing/2014/main" id="{29DDF17D-9B55-459A-96B9-BB3C942B6831}"/>
              </a:ext>
            </a:extLst>
          </p:cNvPr>
          <p:cNvSpPr>
            <a:spLocks noGrp="1"/>
          </p:cNvSpPr>
          <p:nvPr>
            <p:ph type="title"/>
          </p:nvPr>
        </p:nvSpPr>
        <p:spPr/>
        <p:txBody>
          <a:bodyPr>
            <a:normAutofit fontScale="90000"/>
          </a:bodyPr>
          <a:lstStyle/>
          <a:p>
            <a:pPr fontAlgn="auto">
              <a:spcAft>
                <a:spcPts val="0"/>
              </a:spcAft>
              <a:defRPr/>
            </a:pPr>
            <a:r>
              <a:rPr lang="en-US" b="1" dirty="0">
                <a:solidFill>
                  <a:schemeClr val="tx1">
                    <a:lumMod val="75000"/>
                    <a:lumOff val="25000"/>
                  </a:schemeClr>
                </a:solidFill>
              </a:rPr>
              <a:t>8) Form and Content </a:t>
            </a:r>
            <a:br>
              <a:rPr lang="en-US" b="1" dirty="0">
                <a:solidFill>
                  <a:schemeClr val="tx1">
                    <a:lumMod val="75000"/>
                    <a:lumOff val="25000"/>
                  </a:schemeClr>
                </a:solidFill>
              </a:rPr>
            </a:br>
            <a:r>
              <a:rPr lang="en-US" b="1" dirty="0">
                <a:solidFill>
                  <a:schemeClr val="tx1">
                    <a:lumMod val="75000"/>
                    <a:lumOff val="25000"/>
                  </a:schemeClr>
                </a:solidFill>
              </a:rPr>
              <a:t>							Conti…</a:t>
            </a:r>
            <a:br>
              <a:rPr lang="en-US" dirty="0">
                <a:solidFill>
                  <a:schemeClr val="tx1">
                    <a:lumMod val="75000"/>
                    <a:lumOff val="25000"/>
                  </a:schemeClr>
                </a:solidFill>
              </a:rPr>
            </a:br>
            <a:endParaRPr lang="en-US" dirty="0">
              <a:solidFill>
                <a:schemeClr val="tx1">
                  <a:lumMod val="75000"/>
                  <a:lumOff val="2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F52C2-3775-44B6-AD5A-379D996E4C55}"/>
              </a:ext>
            </a:extLst>
          </p:cNvPr>
          <p:cNvSpPr>
            <a:spLocks noGrp="1"/>
          </p:cNvSpPr>
          <p:nvPr>
            <p:ph type="title"/>
          </p:nvPr>
        </p:nvSpPr>
        <p:spPr/>
        <p:txBody>
          <a:bodyPr/>
          <a:lstStyle/>
          <a:p>
            <a:pPr fontAlgn="auto">
              <a:spcAft>
                <a:spcPts val="0"/>
              </a:spcAft>
              <a:defRPr/>
            </a:pPr>
            <a:r>
              <a:rPr lang="en-US" b="1" dirty="0">
                <a:solidFill>
                  <a:schemeClr val="tx1">
                    <a:lumMod val="75000"/>
                    <a:lumOff val="25000"/>
                  </a:schemeClr>
                </a:solidFill>
              </a:rPr>
              <a:t>9) Plan and accompanying survey </a:t>
            </a:r>
            <a:br>
              <a:rPr lang="en-US" dirty="0">
                <a:solidFill>
                  <a:schemeClr val="tx1">
                    <a:lumMod val="75000"/>
                    <a:lumOff val="25000"/>
                  </a:schemeClr>
                </a:solidFill>
              </a:rPr>
            </a:br>
            <a:endParaRPr lang="en-US" dirty="0">
              <a:solidFill>
                <a:schemeClr val="tx1">
                  <a:lumMod val="75000"/>
                  <a:lumOff val="25000"/>
                </a:schemeClr>
              </a:solidFill>
            </a:endParaRPr>
          </a:p>
        </p:txBody>
      </p:sp>
      <p:sp>
        <p:nvSpPr>
          <p:cNvPr id="3" name="Content Placeholder 2">
            <a:extLst>
              <a:ext uri="{FF2B5EF4-FFF2-40B4-BE49-F238E27FC236}">
                <a16:creationId xmlns:a16="http://schemas.microsoft.com/office/drawing/2014/main" id="{77A6CC3A-3F39-4627-992A-AD8CA5418ADA}"/>
              </a:ext>
            </a:extLst>
          </p:cNvPr>
          <p:cNvSpPr>
            <a:spLocks noGrp="1"/>
          </p:cNvSpPr>
          <p:nvPr>
            <p:ph idx="1"/>
          </p:nvPr>
        </p:nvSpPr>
        <p:spPr/>
        <p:txBody>
          <a:bodyPr rtlCol="0">
            <a:normAutofit fontScale="92500" lnSpcReduction="20000"/>
          </a:bodyPr>
          <a:lstStyle/>
          <a:p>
            <a:pPr marL="91440" indent="-91440" algn="just" fontAlgn="auto">
              <a:lnSpc>
                <a:spcPct val="200000"/>
              </a:lnSpc>
              <a:defRPr/>
            </a:pPr>
            <a:r>
              <a:rPr lang="en-US" dirty="0">
                <a:solidFill>
                  <a:schemeClr val="tx1">
                    <a:lumMod val="75000"/>
                    <a:lumOff val="25000"/>
                  </a:schemeClr>
                </a:solidFill>
              </a:rPr>
              <a:t>The proposals map, diagram and other illustrations (if any) and the written statement jointly comprise the district plan to be adopted by the authority. Whilst the plan should be self-explanatory, the inclusion of much survey material, some of which may already have formed the basis of structure plan decisions, could obscure its main purpose. </a:t>
            </a:r>
          </a:p>
          <a:p>
            <a:pPr marL="91440" indent="-91440" algn="just" fontAlgn="auto">
              <a:lnSpc>
                <a:spcPct val="200000"/>
              </a:lnSpc>
              <a:defRPr/>
            </a:pPr>
            <a:r>
              <a:rPr lang="en-US" dirty="0">
                <a:solidFill>
                  <a:schemeClr val="tx1">
                    <a:lumMod val="75000"/>
                    <a:lumOff val="25000"/>
                  </a:schemeClr>
                </a:solidFill>
              </a:rPr>
              <a:t>In that event a separate report of survey should be prepared; it would not form part of the plan for the authority's adoption. In all cases relevant matters from the survey prepared are required to be publicized. </a:t>
            </a:r>
          </a:p>
          <a:p>
            <a:pPr marL="91440" indent="-91440" fontAlgn="auto">
              <a:defRPr/>
            </a:pPr>
            <a:endParaRPr lang="en-US" dirty="0">
              <a:solidFill>
                <a:schemeClr val="tx1">
                  <a:lumMod val="75000"/>
                  <a:lumOff val="25000"/>
                </a:schemeClr>
              </a:solidFill>
            </a:endParaRPr>
          </a:p>
        </p:txBody>
      </p:sp>
      <p:sp>
        <p:nvSpPr>
          <p:cNvPr id="4" name="Footer Placeholder 3">
            <a:extLst>
              <a:ext uri="{FF2B5EF4-FFF2-40B4-BE49-F238E27FC236}">
                <a16:creationId xmlns:a16="http://schemas.microsoft.com/office/drawing/2014/main" id="{7BA28165-827F-4BD1-A471-30B5A4E49AE3}"/>
              </a:ext>
            </a:extLst>
          </p:cNvPr>
          <p:cNvSpPr>
            <a:spLocks noGrp="1"/>
          </p:cNvSpPr>
          <p:nvPr>
            <p:ph type="ftr" sz="quarter" idx="11"/>
          </p:nvPr>
        </p:nvSpPr>
        <p:spPr>
          <a:xfrm>
            <a:off x="0" y="6459538"/>
            <a:ext cx="4822825" cy="365125"/>
          </a:xfrm>
        </p:spPr>
        <p:txBody>
          <a:bodyPr/>
          <a:lstStyle/>
          <a:p>
            <a:pPr>
              <a:defRPr/>
            </a:pPr>
            <a:r>
              <a:rPr lang="en-US" dirty="0"/>
              <a:t>Siddiqa Amin</a:t>
            </a:r>
          </a:p>
        </p:txBody>
      </p:sp>
      <p:sp>
        <p:nvSpPr>
          <p:cNvPr id="5" name="Slide Number Placeholder 4">
            <a:extLst>
              <a:ext uri="{FF2B5EF4-FFF2-40B4-BE49-F238E27FC236}">
                <a16:creationId xmlns:a16="http://schemas.microsoft.com/office/drawing/2014/main" id="{F90387F0-AF4E-4D6E-80A8-9961479BA18B}"/>
              </a:ext>
            </a:extLst>
          </p:cNvPr>
          <p:cNvSpPr>
            <a:spLocks noGrp="1"/>
          </p:cNvSpPr>
          <p:nvPr>
            <p:ph type="sldNum" sz="quarter" idx="12"/>
          </p:nvPr>
        </p:nvSpPr>
        <p:spPr/>
        <p:txBody>
          <a:bodyPr/>
          <a:lstStyle/>
          <a:p>
            <a:pPr>
              <a:defRPr/>
            </a:pPr>
            <a:fld id="{F793F95C-34FE-4443-AFAD-982D4F415A66}" type="slidenum">
              <a:rPr lang="en-US"/>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233E9-F218-4E28-BFFF-389F6BD1AF71}"/>
              </a:ext>
            </a:extLst>
          </p:cNvPr>
          <p:cNvSpPr>
            <a:spLocks noGrp="1"/>
          </p:cNvSpPr>
          <p:nvPr>
            <p:ph type="title"/>
          </p:nvPr>
        </p:nvSpPr>
        <p:spPr/>
        <p:txBody>
          <a:bodyPr>
            <a:normAutofit fontScale="90000"/>
          </a:bodyPr>
          <a:lstStyle/>
          <a:p>
            <a:pPr fontAlgn="auto">
              <a:spcAft>
                <a:spcPts val="0"/>
              </a:spcAft>
              <a:defRPr/>
            </a:pPr>
            <a:r>
              <a:rPr lang="en-US" b="1" dirty="0">
                <a:solidFill>
                  <a:schemeClr val="tx1">
                    <a:lumMod val="75000"/>
                    <a:lumOff val="25000"/>
                  </a:schemeClr>
                </a:solidFill>
              </a:rPr>
              <a:t>10) Implications for different kinds of district 	plans </a:t>
            </a:r>
            <a:br>
              <a:rPr lang="en-US" dirty="0">
                <a:solidFill>
                  <a:schemeClr val="tx1">
                    <a:lumMod val="75000"/>
                    <a:lumOff val="25000"/>
                  </a:schemeClr>
                </a:solidFill>
              </a:rPr>
            </a:br>
            <a:endParaRPr lang="en-US" dirty="0">
              <a:solidFill>
                <a:schemeClr val="tx1">
                  <a:lumMod val="75000"/>
                  <a:lumOff val="25000"/>
                </a:schemeClr>
              </a:solidFill>
            </a:endParaRPr>
          </a:p>
        </p:txBody>
      </p:sp>
      <p:sp>
        <p:nvSpPr>
          <p:cNvPr id="3" name="Content Placeholder 2">
            <a:extLst>
              <a:ext uri="{FF2B5EF4-FFF2-40B4-BE49-F238E27FC236}">
                <a16:creationId xmlns:a16="http://schemas.microsoft.com/office/drawing/2014/main" id="{D7A75021-42F0-4A1A-BC10-39B0110A5838}"/>
              </a:ext>
            </a:extLst>
          </p:cNvPr>
          <p:cNvSpPr>
            <a:spLocks noGrp="1"/>
          </p:cNvSpPr>
          <p:nvPr>
            <p:ph idx="1"/>
          </p:nvPr>
        </p:nvSpPr>
        <p:spPr/>
        <p:txBody>
          <a:bodyPr rtlCol="0">
            <a:normAutofit lnSpcReduction="10000"/>
          </a:bodyPr>
          <a:lstStyle/>
          <a:p>
            <a:pPr marL="91440" indent="-91440" algn="just" fontAlgn="auto">
              <a:lnSpc>
                <a:spcPct val="150000"/>
              </a:lnSpc>
              <a:defRPr/>
            </a:pPr>
            <a:r>
              <a:rPr lang="en-US" dirty="0">
                <a:solidFill>
                  <a:schemeClr val="tx1">
                    <a:lumMod val="75000"/>
                    <a:lumOff val="25000"/>
                  </a:schemeClr>
                </a:solidFill>
              </a:rPr>
              <a:t>District plans for parts of large towns: no specific scale is recommended for the district diagram (it will not, in any case, be tied to the scale of an ordnance survey base).</a:t>
            </a:r>
          </a:p>
          <a:p>
            <a:pPr marL="91440" indent="-91440" algn="just" fontAlgn="auto">
              <a:lnSpc>
                <a:spcPct val="150000"/>
              </a:lnSpc>
              <a:defRPr/>
            </a:pPr>
            <a:r>
              <a:rPr lang="en-US" dirty="0">
                <a:solidFill>
                  <a:schemeClr val="tx1">
                    <a:lumMod val="75000"/>
                    <a:lumOff val="25000"/>
                  </a:schemeClr>
                </a:solidFill>
              </a:rPr>
              <a:t> But the proposals map should be drawn to a minimum scale of 1: 10,000, and more usually to 1 2,500 scale; in the case of central areas, it should perhaps be 1:1,250 scale. </a:t>
            </a:r>
          </a:p>
          <a:p>
            <a:pPr marL="91440" indent="-91440" algn="just" fontAlgn="auto">
              <a:lnSpc>
                <a:spcPct val="150000"/>
              </a:lnSpc>
              <a:defRPr/>
            </a:pPr>
            <a:r>
              <a:rPr lang="en-US" dirty="0">
                <a:solidFill>
                  <a:schemeClr val="tx1">
                    <a:lumMod val="75000"/>
                    <a:lumOff val="25000"/>
                  </a:schemeClr>
                </a:solidFill>
              </a:rPr>
              <a:t>Wherever necessary insets to a larger scale should be used to clarify points of particular complexity. Action areas that occur within the boundaries of a district plan should be shown on the proposals map by a common notation and cross-referenced to the action area plan. in question except where the two plans are combined in a single set of documents</a:t>
            </a:r>
          </a:p>
        </p:txBody>
      </p:sp>
      <p:sp>
        <p:nvSpPr>
          <p:cNvPr id="4" name="Footer Placeholder 3">
            <a:extLst>
              <a:ext uri="{FF2B5EF4-FFF2-40B4-BE49-F238E27FC236}">
                <a16:creationId xmlns:a16="http://schemas.microsoft.com/office/drawing/2014/main" id="{24C6694C-368C-48F7-A7D6-A6E211C72E4D}"/>
              </a:ext>
            </a:extLst>
          </p:cNvPr>
          <p:cNvSpPr>
            <a:spLocks noGrp="1"/>
          </p:cNvSpPr>
          <p:nvPr>
            <p:ph type="ftr" sz="quarter" idx="11"/>
          </p:nvPr>
        </p:nvSpPr>
        <p:spPr>
          <a:xfrm>
            <a:off x="0" y="6459538"/>
            <a:ext cx="4822825" cy="365125"/>
          </a:xfrm>
        </p:spPr>
        <p:txBody>
          <a:bodyPr/>
          <a:lstStyle/>
          <a:p>
            <a:pPr>
              <a:defRPr/>
            </a:pPr>
            <a:r>
              <a:rPr lang="en-US" dirty="0"/>
              <a:t>Siddiqa Amin</a:t>
            </a:r>
          </a:p>
        </p:txBody>
      </p:sp>
      <p:sp>
        <p:nvSpPr>
          <p:cNvPr id="5" name="Slide Number Placeholder 4">
            <a:extLst>
              <a:ext uri="{FF2B5EF4-FFF2-40B4-BE49-F238E27FC236}">
                <a16:creationId xmlns:a16="http://schemas.microsoft.com/office/drawing/2014/main" id="{25B637F2-3947-4899-B396-B7B00CF65107}"/>
              </a:ext>
            </a:extLst>
          </p:cNvPr>
          <p:cNvSpPr>
            <a:spLocks noGrp="1"/>
          </p:cNvSpPr>
          <p:nvPr>
            <p:ph type="sldNum" sz="quarter" idx="12"/>
          </p:nvPr>
        </p:nvSpPr>
        <p:spPr/>
        <p:txBody>
          <a:bodyPr/>
          <a:lstStyle/>
          <a:p>
            <a:pPr>
              <a:defRPr/>
            </a:pPr>
            <a:fld id="{AC0F5EB9-6BA1-4414-AB76-52A3B837E682}" type="slidenum">
              <a:rPr lang="en-US"/>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D1478-2E37-4CC8-B2CE-FCF76F6CAFD9}"/>
              </a:ext>
            </a:extLst>
          </p:cNvPr>
          <p:cNvSpPr>
            <a:spLocks noGrp="1"/>
          </p:cNvSpPr>
          <p:nvPr>
            <p:ph type="title"/>
          </p:nvPr>
        </p:nvSpPr>
        <p:spPr/>
        <p:txBody>
          <a:bodyPr>
            <a:normAutofit fontScale="90000"/>
          </a:bodyPr>
          <a:lstStyle/>
          <a:p>
            <a:pPr fontAlgn="auto">
              <a:spcAft>
                <a:spcPts val="0"/>
              </a:spcAft>
              <a:defRPr/>
            </a:pPr>
            <a:r>
              <a:rPr lang="en-US" b="1" dirty="0">
                <a:solidFill>
                  <a:schemeClr val="tx1">
                    <a:lumMod val="75000"/>
                    <a:lumOff val="25000"/>
                  </a:schemeClr>
                </a:solidFill>
              </a:rPr>
              <a:t>10) Implications for different kinds of district 	plans </a:t>
            </a:r>
            <a:br>
              <a:rPr lang="en-US" dirty="0">
                <a:solidFill>
                  <a:schemeClr val="tx1">
                    <a:lumMod val="75000"/>
                    <a:lumOff val="25000"/>
                  </a:schemeClr>
                </a:solidFill>
              </a:rPr>
            </a:br>
            <a:endParaRPr lang="en-US" dirty="0">
              <a:solidFill>
                <a:schemeClr val="tx1">
                  <a:lumMod val="75000"/>
                  <a:lumOff val="25000"/>
                </a:schemeClr>
              </a:solidFill>
            </a:endParaRPr>
          </a:p>
        </p:txBody>
      </p:sp>
      <p:sp>
        <p:nvSpPr>
          <p:cNvPr id="3" name="Content Placeholder 2">
            <a:extLst>
              <a:ext uri="{FF2B5EF4-FFF2-40B4-BE49-F238E27FC236}">
                <a16:creationId xmlns:a16="http://schemas.microsoft.com/office/drawing/2014/main" id="{50689064-D1A3-498A-B91B-23C7E79E967D}"/>
              </a:ext>
            </a:extLst>
          </p:cNvPr>
          <p:cNvSpPr>
            <a:spLocks noGrp="1"/>
          </p:cNvSpPr>
          <p:nvPr>
            <p:ph idx="1"/>
          </p:nvPr>
        </p:nvSpPr>
        <p:spPr>
          <a:xfrm>
            <a:off x="1096963" y="1846263"/>
            <a:ext cx="10058400" cy="4511675"/>
          </a:xfrm>
        </p:spPr>
        <p:txBody>
          <a:bodyPr rtlCol="0">
            <a:normAutofit fontScale="85000" lnSpcReduction="10000"/>
          </a:bodyPr>
          <a:lstStyle/>
          <a:p>
            <a:pPr marL="91440" indent="-91440" algn="just" fontAlgn="auto">
              <a:lnSpc>
                <a:spcPct val="150000"/>
              </a:lnSpc>
              <a:defRPr/>
            </a:pPr>
            <a:r>
              <a:rPr lang="en-US" dirty="0">
                <a:solidFill>
                  <a:schemeClr val="tx1">
                    <a:lumMod val="75000"/>
                    <a:lumOff val="25000"/>
                  </a:schemeClr>
                </a:solidFill>
              </a:rPr>
              <a:t>An interim holding policy for an action area may be appropriate where the plan is not likely to be produced immediately; this should be explained in the written statement, and a reference number given to it on the proposals map. Action area plan proposals may be illustrated on the district plan diagram if they are needed to complete the picture of the district as a whole. But no reference to action areas should be made in district plans unless the action areas have been indicated in an approved structure plan. Subject plans which affect all or part of a district should be referred to in the district plan written statement. Relevant decisions from them should be repeated in it, and illustrated on the proposals map. </a:t>
            </a:r>
          </a:p>
          <a:p>
            <a:pPr marL="91440" indent="-91440" algn="just" fontAlgn="auto">
              <a:lnSpc>
                <a:spcPct val="150000"/>
              </a:lnSpc>
              <a:defRPr/>
            </a:pPr>
            <a:r>
              <a:rPr lang="en-US" dirty="0">
                <a:solidFill>
                  <a:schemeClr val="tx1">
                    <a:lumMod val="75000"/>
                    <a:lumOff val="25000"/>
                  </a:schemeClr>
                </a:solidFill>
              </a:rPr>
              <a:t>District plans for towns in counties: the district diagram is, in effect, the structure diagram for the town which does not require its own formal urban structure plan. The ordnance survey based proposals map should be prepared at a scale of not less than 1 :10,000; insets to larger scales may be found necessary, for example, for the town </a:t>
            </a:r>
            <a:r>
              <a:rPr lang="en-US" dirty="0" err="1">
                <a:solidFill>
                  <a:schemeClr val="tx1">
                    <a:lumMod val="75000"/>
                    <a:lumOff val="25000"/>
                  </a:schemeClr>
                </a:solidFill>
              </a:rPr>
              <a:t>centre</a:t>
            </a:r>
            <a:r>
              <a:rPr lang="en-US" dirty="0">
                <a:solidFill>
                  <a:schemeClr val="tx1">
                    <a:lumMod val="75000"/>
                    <a:lumOff val="25000"/>
                  </a:schemeClr>
                </a:solidFill>
              </a:rPr>
              <a:t>. </a:t>
            </a:r>
          </a:p>
          <a:p>
            <a:pPr marL="91440" indent="-91440" algn="just" fontAlgn="auto">
              <a:defRPr/>
            </a:pPr>
            <a:endParaRPr lang="en-US" dirty="0">
              <a:solidFill>
                <a:schemeClr val="tx1">
                  <a:lumMod val="75000"/>
                  <a:lumOff val="25000"/>
                </a:schemeClr>
              </a:solidFill>
            </a:endParaRPr>
          </a:p>
        </p:txBody>
      </p:sp>
      <p:sp>
        <p:nvSpPr>
          <p:cNvPr id="4" name="Footer Placeholder 3">
            <a:extLst>
              <a:ext uri="{FF2B5EF4-FFF2-40B4-BE49-F238E27FC236}">
                <a16:creationId xmlns:a16="http://schemas.microsoft.com/office/drawing/2014/main" id="{B41D012A-9E79-4EE8-9A8F-F37547FB3526}"/>
              </a:ext>
            </a:extLst>
          </p:cNvPr>
          <p:cNvSpPr>
            <a:spLocks noGrp="1"/>
          </p:cNvSpPr>
          <p:nvPr>
            <p:ph type="ftr" sz="quarter" idx="11"/>
          </p:nvPr>
        </p:nvSpPr>
        <p:spPr>
          <a:xfrm>
            <a:off x="0" y="6459538"/>
            <a:ext cx="4822825" cy="365125"/>
          </a:xfrm>
        </p:spPr>
        <p:txBody>
          <a:bodyPr/>
          <a:lstStyle/>
          <a:p>
            <a:pPr>
              <a:defRPr/>
            </a:pPr>
            <a:r>
              <a:rPr lang="en-US"/>
              <a:t>Siddiqa Amin</a:t>
            </a:r>
          </a:p>
        </p:txBody>
      </p:sp>
      <p:sp>
        <p:nvSpPr>
          <p:cNvPr id="5" name="Slide Number Placeholder 4">
            <a:extLst>
              <a:ext uri="{FF2B5EF4-FFF2-40B4-BE49-F238E27FC236}">
                <a16:creationId xmlns:a16="http://schemas.microsoft.com/office/drawing/2014/main" id="{7772A2CC-8803-4721-96A9-E074CAA78A32}"/>
              </a:ext>
            </a:extLst>
          </p:cNvPr>
          <p:cNvSpPr>
            <a:spLocks noGrp="1"/>
          </p:cNvSpPr>
          <p:nvPr>
            <p:ph type="sldNum" sz="quarter" idx="12"/>
          </p:nvPr>
        </p:nvSpPr>
        <p:spPr/>
        <p:txBody>
          <a:bodyPr/>
          <a:lstStyle/>
          <a:p>
            <a:pPr>
              <a:defRPr/>
            </a:pPr>
            <a:fld id="{AEC764AF-C827-4F00-A762-6CD4F3F3E477}" type="slidenum">
              <a:rPr lang="en-US"/>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AA122-3535-4EE3-8CFE-0BBAE82C50FC}"/>
              </a:ext>
            </a:extLst>
          </p:cNvPr>
          <p:cNvSpPr>
            <a:spLocks noGrp="1"/>
          </p:cNvSpPr>
          <p:nvPr>
            <p:ph type="title"/>
          </p:nvPr>
        </p:nvSpPr>
        <p:spPr/>
        <p:txBody>
          <a:bodyPr/>
          <a:lstStyle/>
          <a:p>
            <a:pPr fontAlgn="auto">
              <a:spcAft>
                <a:spcPts val="0"/>
              </a:spcAft>
              <a:defRPr/>
            </a:pPr>
            <a:r>
              <a:rPr lang="en-US" b="1" dirty="0">
                <a:solidFill>
                  <a:schemeClr val="tx1">
                    <a:lumMod val="75000"/>
                    <a:lumOff val="25000"/>
                  </a:schemeClr>
                </a:solidFill>
              </a:rPr>
              <a:t>11) District plans for rural parts of counties</a:t>
            </a:r>
            <a:endParaRPr lang="en-US" dirty="0">
              <a:solidFill>
                <a:schemeClr val="tx1">
                  <a:lumMod val="75000"/>
                  <a:lumOff val="25000"/>
                </a:schemeClr>
              </a:solidFill>
            </a:endParaRPr>
          </a:p>
        </p:txBody>
      </p:sp>
      <p:sp>
        <p:nvSpPr>
          <p:cNvPr id="25603" name="Content Placeholder 2">
            <a:extLst>
              <a:ext uri="{FF2B5EF4-FFF2-40B4-BE49-F238E27FC236}">
                <a16:creationId xmlns:a16="http://schemas.microsoft.com/office/drawing/2014/main" id="{37A0CF92-BB37-477E-9658-943310179F4C}"/>
              </a:ext>
            </a:extLst>
          </p:cNvPr>
          <p:cNvSpPr>
            <a:spLocks noGrp="1" noChangeArrowheads="1"/>
          </p:cNvSpPr>
          <p:nvPr>
            <p:ph idx="1"/>
          </p:nvPr>
        </p:nvSpPr>
        <p:spPr>
          <a:xfrm>
            <a:off x="1096963" y="1846263"/>
            <a:ext cx="10058400" cy="4511675"/>
          </a:xfrm>
        </p:spPr>
        <p:txBody>
          <a:bodyPr/>
          <a:lstStyle/>
          <a:p>
            <a:pPr algn="just"/>
            <a:r>
              <a:rPr lang="en-US" altLang="en-US"/>
              <a:t>The same principles apply, but it is likely that in some cases there will be less need for the district diagram than in urban areas. Where the diagram is dispensed with, there will sometimes be a case for showing existing uses on the proposals map. </a:t>
            </a:r>
          </a:p>
          <a:p>
            <a:pPr algn="just"/>
            <a:r>
              <a:rPr lang="en-US" altLang="en-US"/>
              <a:t>This, however, should only be done where they are needed to give a context to the decisions, and where it is felt that they do not receive sufficient emphasis on the ordnance survey base for the purpose.</a:t>
            </a:r>
          </a:p>
          <a:p>
            <a:pPr algn="just"/>
            <a:r>
              <a:rPr lang="en-US" altLang="en-US"/>
              <a:t> Existing uses of this kind would normally be shown by symbols for small areas and by their boundaries for more extensive areas; it might be helpful to describe these items by annotations on the map. </a:t>
            </a:r>
          </a:p>
          <a:p>
            <a:pPr algn="just"/>
            <a:r>
              <a:rPr lang="en-US" altLang="en-US"/>
              <a:t>This is a deliberate but acceptable departure from the general principle applying to local plans that the information shown on the proposals maps should be confined to policies and proposals. An ordnance survey base map of 1: 25,000 will usually be appropriate, but insets to larger scale will often be necessary for villages and for other areas undergoing concentrated change or involving relatively complex planning issues. </a:t>
            </a:r>
          </a:p>
          <a:p>
            <a:pPr algn="just"/>
            <a:endParaRPr lang="en-US" altLang="en-US"/>
          </a:p>
        </p:txBody>
      </p:sp>
      <p:sp>
        <p:nvSpPr>
          <p:cNvPr id="4" name="Footer Placeholder 3">
            <a:extLst>
              <a:ext uri="{FF2B5EF4-FFF2-40B4-BE49-F238E27FC236}">
                <a16:creationId xmlns:a16="http://schemas.microsoft.com/office/drawing/2014/main" id="{9AEF6032-9F4B-4239-B0CE-CA467FF02F62}"/>
              </a:ext>
            </a:extLst>
          </p:cNvPr>
          <p:cNvSpPr>
            <a:spLocks noGrp="1"/>
          </p:cNvSpPr>
          <p:nvPr>
            <p:ph type="ftr" sz="quarter" idx="11"/>
          </p:nvPr>
        </p:nvSpPr>
        <p:spPr>
          <a:xfrm>
            <a:off x="0" y="6492875"/>
            <a:ext cx="4822825" cy="365125"/>
          </a:xfrm>
        </p:spPr>
        <p:txBody>
          <a:bodyPr/>
          <a:lstStyle/>
          <a:p>
            <a:pPr>
              <a:defRPr/>
            </a:pPr>
            <a:r>
              <a:rPr lang="en-US" dirty="0"/>
              <a:t>Siddiqa Amin</a:t>
            </a:r>
          </a:p>
        </p:txBody>
      </p:sp>
      <p:sp>
        <p:nvSpPr>
          <p:cNvPr id="5" name="Slide Number Placeholder 4">
            <a:extLst>
              <a:ext uri="{FF2B5EF4-FFF2-40B4-BE49-F238E27FC236}">
                <a16:creationId xmlns:a16="http://schemas.microsoft.com/office/drawing/2014/main" id="{11D30226-FF22-4F13-B674-4517EB4954BF}"/>
              </a:ext>
            </a:extLst>
          </p:cNvPr>
          <p:cNvSpPr>
            <a:spLocks noGrp="1"/>
          </p:cNvSpPr>
          <p:nvPr>
            <p:ph type="sldNum" sz="quarter" idx="12"/>
          </p:nvPr>
        </p:nvSpPr>
        <p:spPr/>
        <p:txBody>
          <a:bodyPr/>
          <a:lstStyle/>
          <a:p>
            <a:pPr>
              <a:defRPr/>
            </a:pPr>
            <a:fld id="{5AADBD83-AC73-4B9A-BC71-BAD992FBB472}" type="slidenum">
              <a:rPr lang="en-US"/>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DBF50-33E6-44B3-9564-8C34E96286ED}"/>
              </a:ext>
            </a:extLst>
          </p:cNvPr>
          <p:cNvSpPr>
            <a:spLocks noGrp="1"/>
          </p:cNvSpPr>
          <p:nvPr>
            <p:ph type="title"/>
          </p:nvPr>
        </p:nvSpPr>
        <p:spPr/>
        <p:txBody>
          <a:bodyPr/>
          <a:lstStyle/>
          <a:p>
            <a:pPr fontAlgn="auto">
              <a:spcAft>
                <a:spcPts val="0"/>
              </a:spcAft>
              <a:defRPr/>
            </a:pPr>
            <a:r>
              <a:rPr lang="en-US" b="1" dirty="0">
                <a:solidFill>
                  <a:schemeClr val="tx1">
                    <a:lumMod val="75000"/>
                    <a:lumOff val="25000"/>
                  </a:schemeClr>
                </a:solidFill>
              </a:rPr>
              <a:t>12) District Plans for Villages</a:t>
            </a:r>
            <a:endParaRPr lang="en-US" dirty="0">
              <a:solidFill>
                <a:schemeClr val="tx1">
                  <a:lumMod val="75000"/>
                  <a:lumOff val="25000"/>
                </a:schemeClr>
              </a:solidFill>
            </a:endParaRPr>
          </a:p>
        </p:txBody>
      </p:sp>
      <p:sp>
        <p:nvSpPr>
          <p:cNvPr id="26627" name="Content Placeholder 2">
            <a:extLst>
              <a:ext uri="{FF2B5EF4-FFF2-40B4-BE49-F238E27FC236}">
                <a16:creationId xmlns:a16="http://schemas.microsoft.com/office/drawing/2014/main" id="{553DBA23-92AD-42C0-8577-BA708F1F1FEC}"/>
              </a:ext>
            </a:extLst>
          </p:cNvPr>
          <p:cNvSpPr>
            <a:spLocks noGrp="1" noChangeArrowheads="1"/>
          </p:cNvSpPr>
          <p:nvPr>
            <p:ph idx="1"/>
          </p:nvPr>
        </p:nvSpPr>
        <p:spPr/>
        <p:txBody>
          <a:bodyPr/>
          <a:lstStyle/>
          <a:p>
            <a:pPr>
              <a:lnSpc>
                <a:spcPct val="200000"/>
              </a:lnSpc>
            </a:pPr>
            <a:r>
              <a:rPr lang="en-US" altLang="en-US"/>
              <a:t>a village plan, whether included as part of a district plan for a rural area in the sense of being prepared and adopted concurrently with it, or whether presented separately.</a:t>
            </a:r>
          </a:p>
          <a:p>
            <a:pPr>
              <a:lnSpc>
                <a:spcPct val="200000"/>
              </a:lnSpc>
            </a:pPr>
            <a:r>
              <a:rPr lang="en-US" altLang="en-US"/>
              <a:t>It will not, therefore, be necessary to include a diagram with a separate village plan. However, a village might well feature as an item on the diagram of the district plan for a rural area if such a diagram were needed. </a:t>
            </a:r>
          </a:p>
          <a:p>
            <a:endParaRPr lang="en-US" altLang="en-US"/>
          </a:p>
        </p:txBody>
      </p:sp>
      <p:sp>
        <p:nvSpPr>
          <p:cNvPr id="4" name="Footer Placeholder 3">
            <a:extLst>
              <a:ext uri="{FF2B5EF4-FFF2-40B4-BE49-F238E27FC236}">
                <a16:creationId xmlns:a16="http://schemas.microsoft.com/office/drawing/2014/main" id="{D1561D1A-F150-4D0C-9E1F-D579156A0B3E}"/>
              </a:ext>
            </a:extLst>
          </p:cNvPr>
          <p:cNvSpPr>
            <a:spLocks noGrp="1"/>
          </p:cNvSpPr>
          <p:nvPr>
            <p:ph type="ftr" sz="quarter" idx="11"/>
          </p:nvPr>
        </p:nvSpPr>
        <p:spPr>
          <a:xfrm>
            <a:off x="0" y="6459538"/>
            <a:ext cx="4822825" cy="365125"/>
          </a:xfrm>
        </p:spPr>
        <p:txBody>
          <a:bodyPr/>
          <a:lstStyle/>
          <a:p>
            <a:pPr>
              <a:defRPr/>
            </a:pPr>
            <a:r>
              <a:rPr lang="en-US"/>
              <a:t>Siddiqa Amin</a:t>
            </a:r>
          </a:p>
        </p:txBody>
      </p:sp>
      <p:sp>
        <p:nvSpPr>
          <p:cNvPr id="5" name="Slide Number Placeholder 4">
            <a:extLst>
              <a:ext uri="{FF2B5EF4-FFF2-40B4-BE49-F238E27FC236}">
                <a16:creationId xmlns:a16="http://schemas.microsoft.com/office/drawing/2014/main" id="{26A23CFE-AB33-46F4-86F1-1398FF830C95}"/>
              </a:ext>
            </a:extLst>
          </p:cNvPr>
          <p:cNvSpPr>
            <a:spLocks noGrp="1"/>
          </p:cNvSpPr>
          <p:nvPr>
            <p:ph type="sldNum" sz="quarter" idx="12"/>
          </p:nvPr>
        </p:nvSpPr>
        <p:spPr/>
        <p:txBody>
          <a:bodyPr/>
          <a:lstStyle/>
          <a:p>
            <a:pPr>
              <a:defRPr/>
            </a:pPr>
            <a:fld id="{77F5339A-C5EC-4353-9A20-B10065A90CD2}" type="slidenum">
              <a:rPr lang="en-US"/>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6113C-6E21-4BCE-ACBE-DE4278ECD03B}"/>
              </a:ext>
            </a:extLst>
          </p:cNvPr>
          <p:cNvSpPr>
            <a:spLocks noGrp="1"/>
          </p:cNvSpPr>
          <p:nvPr>
            <p:ph type="title"/>
          </p:nvPr>
        </p:nvSpPr>
        <p:spPr/>
        <p:txBody>
          <a:bodyPr/>
          <a:lstStyle/>
          <a:p>
            <a:pPr fontAlgn="auto">
              <a:spcAft>
                <a:spcPts val="0"/>
              </a:spcAft>
              <a:defRPr/>
            </a:pPr>
            <a:r>
              <a:rPr lang="en-US" b="1" dirty="0">
                <a:solidFill>
                  <a:schemeClr val="tx1">
                    <a:lumMod val="75000"/>
                    <a:lumOff val="25000"/>
                  </a:schemeClr>
                </a:solidFill>
              </a:rPr>
              <a:t>13) Alteration and Replacemen</a:t>
            </a:r>
            <a:r>
              <a:rPr lang="en-US" dirty="0">
                <a:solidFill>
                  <a:schemeClr val="tx1">
                    <a:lumMod val="75000"/>
                    <a:lumOff val="25000"/>
                  </a:schemeClr>
                </a:solidFill>
              </a:rPr>
              <a:t>t </a:t>
            </a:r>
          </a:p>
        </p:txBody>
      </p:sp>
      <p:sp>
        <p:nvSpPr>
          <p:cNvPr id="3" name="Content Placeholder 2">
            <a:extLst>
              <a:ext uri="{FF2B5EF4-FFF2-40B4-BE49-F238E27FC236}">
                <a16:creationId xmlns:a16="http://schemas.microsoft.com/office/drawing/2014/main" id="{3659C767-E375-4A02-B99C-6F7536A5B350}"/>
              </a:ext>
            </a:extLst>
          </p:cNvPr>
          <p:cNvSpPr>
            <a:spLocks noGrp="1"/>
          </p:cNvSpPr>
          <p:nvPr>
            <p:ph idx="1"/>
          </p:nvPr>
        </p:nvSpPr>
        <p:spPr>
          <a:xfrm>
            <a:off x="1096963" y="1846263"/>
            <a:ext cx="10058400" cy="4483100"/>
          </a:xfrm>
        </p:spPr>
        <p:txBody>
          <a:bodyPr rtlCol="0">
            <a:normAutofit fontScale="77500" lnSpcReduction="20000"/>
          </a:bodyPr>
          <a:lstStyle/>
          <a:p>
            <a:pPr marL="91440" indent="-91440" fontAlgn="auto">
              <a:lnSpc>
                <a:spcPct val="170000"/>
              </a:lnSpc>
              <a:defRPr/>
            </a:pPr>
            <a:r>
              <a:rPr lang="en-US" dirty="0">
                <a:solidFill>
                  <a:schemeClr val="tx1">
                    <a:lumMod val="75000"/>
                    <a:lumOff val="25000"/>
                  </a:schemeClr>
                </a:solidFill>
              </a:rPr>
              <a:t>The need to replace a district plan is only likely to occur when some basic policy objective is changed, e.g. in response to an alteration of the structure plan or when an unforeseen major proposal is put forward which affects the area significantly. </a:t>
            </a:r>
          </a:p>
          <a:p>
            <a:pPr marL="91440" indent="-91440" fontAlgn="auto">
              <a:lnSpc>
                <a:spcPct val="170000"/>
              </a:lnSpc>
              <a:defRPr/>
            </a:pPr>
            <a:r>
              <a:rPr lang="en-US" dirty="0">
                <a:solidFill>
                  <a:schemeClr val="tx1">
                    <a:lumMod val="75000"/>
                    <a:lumOff val="25000"/>
                  </a:schemeClr>
                </a:solidFill>
              </a:rPr>
              <a:t>Formal alteration may be necessary when new proposals are made depending on the impact they will have on the district. This is a matter for judgment, but not all new decisions will be of sufficient importance to justify altering the plan. Judgment will also be needed in deciding whether a proposal which has already been adopted in principle, i.e. which has appeared on the district diagram without having been shown on the proposals map should be regarded as a formal alteration to the plan when the time comes for a site to be allocated.</a:t>
            </a:r>
          </a:p>
          <a:p>
            <a:pPr marL="91440" indent="-91440" fontAlgn="auto">
              <a:lnSpc>
                <a:spcPct val="170000"/>
              </a:lnSpc>
              <a:defRPr/>
            </a:pPr>
            <a:r>
              <a:rPr lang="en-US" dirty="0">
                <a:solidFill>
                  <a:schemeClr val="tx1">
                    <a:lumMod val="75000"/>
                    <a:lumOff val="25000"/>
                  </a:schemeClr>
                </a:solidFill>
              </a:rPr>
              <a:t> The power to repeal a district plan is unlikely to be needed except where it is a small one which ought, for the sake of convenience, to be absorbed into a more extensive district plan prepared subsequently. The Minister has powers to direct an alteration, repeal or replacement of a local plan.</a:t>
            </a:r>
          </a:p>
        </p:txBody>
      </p:sp>
      <p:sp>
        <p:nvSpPr>
          <p:cNvPr id="4" name="Footer Placeholder 3">
            <a:extLst>
              <a:ext uri="{FF2B5EF4-FFF2-40B4-BE49-F238E27FC236}">
                <a16:creationId xmlns:a16="http://schemas.microsoft.com/office/drawing/2014/main" id="{B7E74DE3-3285-4BE3-845E-3EAEBC63A38F}"/>
              </a:ext>
            </a:extLst>
          </p:cNvPr>
          <p:cNvSpPr>
            <a:spLocks noGrp="1"/>
          </p:cNvSpPr>
          <p:nvPr>
            <p:ph type="ftr" sz="quarter" idx="11"/>
          </p:nvPr>
        </p:nvSpPr>
        <p:spPr>
          <a:xfrm>
            <a:off x="0" y="6432550"/>
            <a:ext cx="4822825" cy="365125"/>
          </a:xfrm>
        </p:spPr>
        <p:txBody>
          <a:bodyPr/>
          <a:lstStyle/>
          <a:p>
            <a:pPr>
              <a:defRPr/>
            </a:pPr>
            <a:r>
              <a:rPr lang="en-US" dirty="0"/>
              <a:t>Siddiqa Amin</a:t>
            </a:r>
          </a:p>
        </p:txBody>
      </p:sp>
      <p:sp>
        <p:nvSpPr>
          <p:cNvPr id="5" name="Slide Number Placeholder 4">
            <a:extLst>
              <a:ext uri="{FF2B5EF4-FFF2-40B4-BE49-F238E27FC236}">
                <a16:creationId xmlns:a16="http://schemas.microsoft.com/office/drawing/2014/main" id="{CA6A0309-A823-47FF-93A4-FADE9798CF99}"/>
              </a:ext>
            </a:extLst>
          </p:cNvPr>
          <p:cNvSpPr>
            <a:spLocks noGrp="1"/>
          </p:cNvSpPr>
          <p:nvPr>
            <p:ph type="sldNum" sz="quarter" idx="12"/>
          </p:nvPr>
        </p:nvSpPr>
        <p:spPr/>
        <p:txBody>
          <a:bodyPr/>
          <a:lstStyle/>
          <a:p>
            <a:pPr>
              <a:defRPr/>
            </a:pPr>
            <a:fld id="{F65AC389-4908-4EE6-BC97-4A42E287BD68}" type="slidenum">
              <a:rPr lang="en-US"/>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1952A-3D08-4C9A-9985-B79EFAD55A8D}"/>
              </a:ext>
            </a:extLst>
          </p:cNvPr>
          <p:cNvSpPr>
            <a:spLocks noGrp="1"/>
          </p:cNvSpPr>
          <p:nvPr>
            <p:ph type="title"/>
          </p:nvPr>
        </p:nvSpPr>
        <p:spPr>
          <a:xfrm>
            <a:off x="1096963" y="165100"/>
            <a:ext cx="10058400" cy="1449388"/>
          </a:xfrm>
        </p:spPr>
        <p:txBody>
          <a:bodyPr/>
          <a:lstStyle/>
          <a:p>
            <a:pPr fontAlgn="auto">
              <a:spcAft>
                <a:spcPts val="0"/>
              </a:spcAft>
              <a:defRPr/>
            </a:pPr>
            <a:r>
              <a:rPr lang="en-US" dirty="0">
                <a:solidFill>
                  <a:schemeClr val="tx1">
                    <a:lumMod val="75000"/>
                    <a:lumOff val="25000"/>
                  </a:schemeClr>
                </a:solidFill>
              </a:rPr>
              <a:t>Contents of the Lecture </a:t>
            </a:r>
          </a:p>
        </p:txBody>
      </p:sp>
      <p:graphicFrame>
        <p:nvGraphicFramePr>
          <p:cNvPr id="6" name="Content Placeholder 5">
            <a:extLst>
              <a:ext uri="{FF2B5EF4-FFF2-40B4-BE49-F238E27FC236}">
                <a16:creationId xmlns:a16="http://schemas.microsoft.com/office/drawing/2014/main" id="{72457D0F-6588-4DCB-8222-07ECCAE4F7AC}"/>
              </a:ext>
            </a:extLst>
          </p:cNvPr>
          <p:cNvGraphicFramePr>
            <a:graphicFrameLocks noGrp="1"/>
          </p:cNvGraphicFramePr>
          <p:nvPr>
            <p:ph idx="1"/>
          </p:nvPr>
        </p:nvGraphicFramePr>
        <p:xfrm>
          <a:off x="1097280" y="1845734"/>
          <a:ext cx="10058400" cy="4543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D2BD4C46-04B0-4AAA-BCC8-6411581F0351}"/>
              </a:ext>
            </a:extLst>
          </p:cNvPr>
          <p:cNvSpPr>
            <a:spLocks noGrp="1"/>
          </p:cNvSpPr>
          <p:nvPr>
            <p:ph type="ftr" sz="quarter" idx="11"/>
          </p:nvPr>
        </p:nvSpPr>
        <p:spPr>
          <a:xfrm>
            <a:off x="0" y="6388100"/>
            <a:ext cx="4822825" cy="365125"/>
          </a:xfrm>
        </p:spPr>
        <p:txBody>
          <a:bodyPr/>
          <a:lstStyle/>
          <a:p>
            <a:pPr>
              <a:defRPr/>
            </a:pPr>
            <a:r>
              <a:rPr lang="en-US" dirty="0"/>
              <a:t>Siddiqa Amin</a:t>
            </a:r>
          </a:p>
        </p:txBody>
      </p:sp>
      <p:sp>
        <p:nvSpPr>
          <p:cNvPr id="5" name="Slide Number Placeholder 4">
            <a:extLst>
              <a:ext uri="{FF2B5EF4-FFF2-40B4-BE49-F238E27FC236}">
                <a16:creationId xmlns:a16="http://schemas.microsoft.com/office/drawing/2014/main" id="{DF297E8F-C689-418C-9264-2A5856C4D9B0}"/>
              </a:ext>
            </a:extLst>
          </p:cNvPr>
          <p:cNvSpPr>
            <a:spLocks noGrp="1"/>
          </p:cNvSpPr>
          <p:nvPr>
            <p:ph type="sldNum" sz="quarter" idx="12"/>
          </p:nvPr>
        </p:nvSpPr>
        <p:spPr/>
        <p:txBody>
          <a:bodyPr/>
          <a:lstStyle/>
          <a:p>
            <a:pPr>
              <a:defRPr/>
            </a:pPr>
            <a:fld id="{83DA8EFB-F879-487D-A1E0-F45253516B56}" type="slidenum">
              <a:rPr lang="en-US"/>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1ACCD-FA3F-46B4-99AB-44E6419FB2E9}"/>
              </a:ext>
            </a:extLst>
          </p:cNvPr>
          <p:cNvSpPr>
            <a:spLocks noGrp="1"/>
          </p:cNvSpPr>
          <p:nvPr>
            <p:ph type="title"/>
          </p:nvPr>
        </p:nvSpPr>
        <p:spPr>
          <a:xfrm>
            <a:off x="1639888" y="541338"/>
            <a:ext cx="8912225" cy="982662"/>
          </a:xfrm>
        </p:spPr>
        <p:txBody>
          <a:bodyPr/>
          <a:lstStyle/>
          <a:p>
            <a:pPr fontAlgn="auto">
              <a:spcAft>
                <a:spcPts val="0"/>
              </a:spcAft>
              <a:defRPr/>
            </a:pPr>
            <a:r>
              <a:rPr lang="en-US" b="1" dirty="0">
                <a:solidFill>
                  <a:schemeClr val="tx1">
                    <a:lumMod val="75000"/>
                    <a:lumOff val="25000"/>
                  </a:schemeClr>
                </a:solidFill>
              </a:rPr>
              <a:t>1) General </a:t>
            </a:r>
            <a:endParaRPr lang="en-US" dirty="0">
              <a:solidFill>
                <a:schemeClr val="tx1">
                  <a:lumMod val="75000"/>
                  <a:lumOff val="25000"/>
                </a:schemeClr>
              </a:solidFill>
            </a:endParaRPr>
          </a:p>
        </p:txBody>
      </p:sp>
      <p:sp>
        <p:nvSpPr>
          <p:cNvPr id="11267" name="Content Placeholder 2">
            <a:extLst>
              <a:ext uri="{FF2B5EF4-FFF2-40B4-BE49-F238E27FC236}">
                <a16:creationId xmlns:a16="http://schemas.microsoft.com/office/drawing/2014/main" id="{039C53EC-E892-4244-807B-0271C7880A83}"/>
              </a:ext>
            </a:extLst>
          </p:cNvPr>
          <p:cNvSpPr>
            <a:spLocks noGrp="1" noChangeArrowheads="1"/>
          </p:cNvSpPr>
          <p:nvPr>
            <p:ph idx="1"/>
          </p:nvPr>
        </p:nvSpPr>
        <p:spPr>
          <a:xfrm>
            <a:off x="1639888" y="1830388"/>
            <a:ext cx="10304462" cy="4303712"/>
          </a:xfrm>
        </p:spPr>
        <p:txBody>
          <a:bodyPr/>
          <a:lstStyle/>
          <a:p>
            <a:pPr algn="just"/>
            <a:r>
              <a:rPr lang="en-US" altLang="en-US"/>
              <a:t>District plans are distinguished by a level of planning rather than a type of area. </a:t>
            </a:r>
          </a:p>
          <a:p>
            <a:pPr algn="just"/>
            <a:r>
              <a:rPr lang="en-US" altLang="en-US"/>
              <a:t>It is concerned with the whole range of planning matters for part of the area covered by a structure plan, setting out in detail the changes the authority intend should take place, and giving guidance on the form of new development.</a:t>
            </a:r>
          </a:p>
          <a:p>
            <a:pPr algn="just"/>
            <a:r>
              <a:rPr lang="en-US" altLang="en-US"/>
              <a:t>It will not necessarily be tied to a fixed time scale. They will look well ahead over periods that may extend as far as that covered by the structure plan.</a:t>
            </a:r>
          </a:p>
          <a:p>
            <a:pPr algn="just"/>
            <a:r>
              <a:rPr lang="en-US" altLang="en-US"/>
              <a:t> This approach, therefore, is relevant to the planning of: </a:t>
            </a:r>
          </a:p>
          <a:p>
            <a:pPr lvl="1"/>
            <a:r>
              <a:rPr lang="en-US" altLang="en-US"/>
              <a:t>parts, or the whole, of a town for which an urban structure plan has been approved, </a:t>
            </a:r>
          </a:p>
          <a:p>
            <a:pPr lvl="1"/>
            <a:r>
              <a:rPr lang="en-US" altLang="en-US"/>
              <a:t>the whole of towns and other urban areas in a county far which a county structure plan has been approved, </a:t>
            </a:r>
          </a:p>
          <a:p>
            <a:pPr lvl="1"/>
            <a:r>
              <a:rPr lang="en-US" altLang="en-US"/>
              <a:t>rural parts of such a county. </a:t>
            </a:r>
          </a:p>
          <a:p>
            <a:endParaRPr lang="en-US" altLang="en-US"/>
          </a:p>
        </p:txBody>
      </p:sp>
      <p:sp>
        <p:nvSpPr>
          <p:cNvPr id="4" name="Footer Placeholder 3">
            <a:extLst>
              <a:ext uri="{FF2B5EF4-FFF2-40B4-BE49-F238E27FC236}">
                <a16:creationId xmlns:a16="http://schemas.microsoft.com/office/drawing/2014/main" id="{0EACC0D2-0C83-4092-8E9E-9B23CFD9298D}"/>
              </a:ext>
            </a:extLst>
          </p:cNvPr>
          <p:cNvSpPr>
            <a:spLocks noGrp="1"/>
          </p:cNvSpPr>
          <p:nvPr>
            <p:ph type="ftr" sz="quarter" idx="11"/>
          </p:nvPr>
        </p:nvSpPr>
        <p:spPr>
          <a:xfrm>
            <a:off x="0" y="6432550"/>
            <a:ext cx="4822825" cy="365125"/>
          </a:xfrm>
        </p:spPr>
        <p:txBody>
          <a:bodyPr/>
          <a:lstStyle/>
          <a:p>
            <a:pPr>
              <a:defRPr/>
            </a:pPr>
            <a:r>
              <a:rPr lang="en-US"/>
              <a:t>Siddiqa Amin</a:t>
            </a:r>
          </a:p>
        </p:txBody>
      </p:sp>
      <p:sp>
        <p:nvSpPr>
          <p:cNvPr id="5" name="Slide Number Placeholder 4">
            <a:extLst>
              <a:ext uri="{FF2B5EF4-FFF2-40B4-BE49-F238E27FC236}">
                <a16:creationId xmlns:a16="http://schemas.microsoft.com/office/drawing/2014/main" id="{0BC784BC-D3B4-4AD2-B354-76144D55FACF}"/>
              </a:ext>
            </a:extLst>
          </p:cNvPr>
          <p:cNvSpPr>
            <a:spLocks noGrp="1"/>
          </p:cNvSpPr>
          <p:nvPr>
            <p:ph type="sldNum" sz="quarter" idx="12"/>
          </p:nvPr>
        </p:nvSpPr>
        <p:spPr/>
        <p:txBody>
          <a:bodyPr/>
          <a:lstStyle/>
          <a:p>
            <a:pPr>
              <a:defRPr/>
            </a:pPr>
            <a:fld id="{7C570035-B5D9-46F5-A372-77104DF49A1D}" type="slidenum">
              <a:rPr lang="en-US"/>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18B76-D41A-4939-8878-E4130C5FDD89}"/>
              </a:ext>
            </a:extLst>
          </p:cNvPr>
          <p:cNvSpPr>
            <a:spLocks noGrp="1"/>
          </p:cNvSpPr>
          <p:nvPr>
            <p:ph type="title"/>
          </p:nvPr>
        </p:nvSpPr>
        <p:spPr>
          <a:xfrm>
            <a:off x="1639888" y="555625"/>
            <a:ext cx="8912225" cy="1279525"/>
          </a:xfrm>
        </p:spPr>
        <p:txBody>
          <a:bodyPr/>
          <a:lstStyle/>
          <a:p>
            <a:pPr fontAlgn="auto">
              <a:spcAft>
                <a:spcPts val="0"/>
              </a:spcAft>
              <a:defRPr/>
            </a:pPr>
            <a:r>
              <a:rPr lang="en-US" b="1" dirty="0">
                <a:solidFill>
                  <a:schemeClr val="tx1">
                    <a:lumMod val="75000"/>
                    <a:lumOff val="25000"/>
                  </a:schemeClr>
                </a:solidFill>
              </a:rPr>
              <a:t>2) Coverage of District Plans</a:t>
            </a:r>
            <a:r>
              <a:rPr lang="en-US" dirty="0">
                <a:solidFill>
                  <a:schemeClr val="tx1">
                    <a:lumMod val="75000"/>
                    <a:lumOff val="25000"/>
                  </a:schemeClr>
                </a:solidFill>
              </a:rPr>
              <a:t> </a:t>
            </a:r>
          </a:p>
        </p:txBody>
      </p:sp>
      <p:sp>
        <p:nvSpPr>
          <p:cNvPr id="3" name="Content Placeholder 2">
            <a:extLst>
              <a:ext uri="{FF2B5EF4-FFF2-40B4-BE49-F238E27FC236}">
                <a16:creationId xmlns:a16="http://schemas.microsoft.com/office/drawing/2014/main" id="{C743F10A-B7FD-4EBD-803C-DE3B2A80CEF9}"/>
              </a:ext>
            </a:extLst>
          </p:cNvPr>
          <p:cNvSpPr>
            <a:spLocks noGrp="1"/>
          </p:cNvSpPr>
          <p:nvPr>
            <p:ph idx="1"/>
          </p:nvPr>
        </p:nvSpPr>
        <p:spPr>
          <a:xfrm>
            <a:off x="1636713" y="2063750"/>
            <a:ext cx="9377362" cy="3778250"/>
          </a:xfrm>
        </p:spPr>
        <p:txBody>
          <a:bodyPr rtlCol="0">
            <a:normAutofit fontScale="92500" lnSpcReduction="10000"/>
          </a:bodyPr>
          <a:lstStyle/>
          <a:p>
            <a:pPr marL="91440" indent="-91440" algn="just" fontAlgn="auto">
              <a:lnSpc>
                <a:spcPct val="150000"/>
              </a:lnSpc>
              <a:defRPr/>
            </a:pPr>
            <a:r>
              <a:rPr lang="en-US" dirty="0">
                <a:solidFill>
                  <a:schemeClr val="tx1">
                    <a:lumMod val="75000"/>
                    <a:lumOff val="25000"/>
                  </a:schemeClr>
                </a:solidFill>
              </a:rPr>
              <a:t>It will not be possible to provide a total coverage of district plans within a short space of time after the approval of the structure plan, and in some areas it may not be necessary to aim at complete coverage even in the long term. </a:t>
            </a:r>
          </a:p>
          <a:p>
            <a:pPr marL="91440" indent="-91440" algn="just" fontAlgn="auto">
              <a:lnSpc>
                <a:spcPct val="150000"/>
              </a:lnSpc>
              <a:defRPr/>
            </a:pPr>
            <a:r>
              <a:rPr lang="en-US" dirty="0">
                <a:solidFill>
                  <a:schemeClr val="tx1">
                    <a:lumMod val="75000"/>
                    <a:lumOff val="25000"/>
                  </a:schemeClr>
                </a:solidFill>
              </a:rPr>
              <a:t>Priority should be given to those areas which are under pressure for development or redevelopment and where there will be greater need for control. </a:t>
            </a:r>
          </a:p>
          <a:p>
            <a:pPr marL="91440" indent="-91440" algn="just" fontAlgn="auto">
              <a:lnSpc>
                <a:spcPct val="150000"/>
              </a:lnSpc>
              <a:defRPr/>
            </a:pPr>
            <a:r>
              <a:rPr lang="en-US" dirty="0">
                <a:solidFill>
                  <a:schemeClr val="tx1">
                    <a:lumMod val="75000"/>
                    <a:lumOff val="25000"/>
                  </a:schemeClr>
                </a:solidFill>
              </a:rPr>
              <a:t>Authorities should, in drawing up their programs for the preparation of district plans, pay particular attention to the guidance given by the structure plan as to where a basis for more detailed planning is urgently required.</a:t>
            </a:r>
          </a:p>
          <a:p>
            <a:pPr marL="91440" indent="-91440" fontAlgn="auto">
              <a:lnSpc>
                <a:spcPct val="150000"/>
              </a:lnSpc>
              <a:defRPr/>
            </a:pPr>
            <a:endParaRPr lang="en-US" dirty="0">
              <a:solidFill>
                <a:schemeClr val="tx1">
                  <a:lumMod val="75000"/>
                  <a:lumOff val="25000"/>
                </a:schemeClr>
              </a:solidFill>
            </a:endParaRPr>
          </a:p>
        </p:txBody>
      </p:sp>
      <p:sp>
        <p:nvSpPr>
          <p:cNvPr id="4" name="Footer Placeholder 3">
            <a:extLst>
              <a:ext uri="{FF2B5EF4-FFF2-40B4-BE49-F238E27FC236}">
                <a16:creationId xmlns:a16="http://schemas.microsoft.com/office/drawing/2014/main" id="{D292563F-36D0-4792-9A32-A0BFC5BD0825}"/>
              </a:ext>
            </a:extLst>
          </p:cNvPr>
          <p:cNvSpPr>
            <a:spLocks noGrp="1"/>
          </p:cNvSpPr>
          <p:nvPr>
            <p:ph type="ftr" sz="quarter" idx="11"/>
          </p:nvPr>
        </p:nvSpPr>
        <p:spPr>
          <a:xfrm>
            <a:off x="100013" y="6454775"/>
            <a:ext cx="4822825" cy="365125"/>
          </a:xfrm>
        </p:spPr>
        <p:txBody>
          <a:bodyPr/>
          <a:lstStyle/>
          <a:p>
            <a:pPr>
              <a:defRPr/>
            </a:pPr>
            <a:r>
              <a:rPr lang="en-US" dirty="0"/>
              <a:t>Siddiqa Amin</a:t>
            </a:r>
          </a:p>
        </p:txBody>
      </p:sp>
      <p:sp>
        <p:nvSpPr>
          <p:cNvPr id="5" name="Slide Number Placeholder 4">
            <a:extLst>
              <a:ext uri="{FF2B5EF4-FFF2-40B4-BE49-F238E27FC236}">
                <a16:creationId xmlns:a16="http://schemas.microsoft.com/office/drawing/2014/main" id="{7225C696-A01B-452A-986C-AB2BA0DBAB97}"/>
              </a:ext>
            </a:extLst>
          </p:cNvPr>
          <p:cNvSpPr>
            <a:spLocks noGrp="1"/>
          </p:cNvSpPr>
          <p:nvPr>
            <p:ph type="sldNum" sz="quarter" idx="12"/>
          </p:nvPr>
        </p:nvSpPr>
        <p:spPr/>
        <p:txBody>
          <a:bodyPr/>
          <a:lstStyle/>
          <a:p>
            <a:pPr>
              <a:defRPr/>
            </a:pPr>
            <a:fld id="{02BAB61B-DA7B-4419-97D8-3C15256CF652}" type="slidenum">
              <a:rPr lang="en-US"/>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9E577-6681-4031-950A-0412E86CCB28}"/>
              </a:ext>
            </a:extLst>
          </p:cNvPr>
          <p:cNvSpPr>
            <a:spLocks noGrp="1"/>
          </p:cNvSpPr>
          <p:nvPr>
            <p:ph type="title"/>
          </p:nvPr>
        </p:nvSpPr>
        <p:spPr>
          <a:xfrm>
            <a:off x="1639888" y="623888"/>
            <a:ext cx="8912225" cy="1281112"/>
          </a:xfrm>
        </p:spPr>
        <p:txBody>
          <a:bodyPr>
            <a:normAutofit fontScale="90000"/>
          </a:bodyPr>
          <a:lstStyle/>
          <a:p>
            <a:pPr fontAlgn="auto">
              <a:spcAft>
                <a:spcPts val="0"/>
              </a:spcAft>
              <a:defRPr/>
            </a:pPr>
            <a:r>
              <a:rPr lang="en-US" b="1" dirty="0">
                <a:solidFill>
                  <a:schemeClr val="tx1">
                    <a:lumMod val="75000"/>
                    <a:lumOff val="25000"/>
                  </a:schemeClr>
                </a:solidFill>
              </a:rPr>
              <a:t>3) District plans &amp; Other Local Plans </a:t>
            </a:r>
            <a:br>
              <a:rPr lang="en-US" dirty="0">
                <a:solidFill>
                  <a:schemeClr val="tx1">
                    <a:lumMod val="75000"/>
                    <a:lumOff val="25000"/>
                  </a:schemeClr>
                </a:solidFill>
              </a:rPr>
            </a:br>
            <a:endParaRPr lang="en-US" dirty="0">
              <a:solidFill>
                <a:schemeClr val="tx1">
                  <a:lumMod val="75000"/>
                  <a:lumOff val="25000"/>
                </a:schemeClr>
              </a:solidFill>
            </a:endParaRPr>
          </a:p>
        </p:txBody>
      </p:sp>
      <p:sp>
        <p:nvSpPr>
          <p:cNvPr id="3" name="Content Placeholder 2">
            <a:extLst>
              <a:ext uri="{FF2B5EF4-FFF2-40B4-BE49-F238E27FC236}">
                <a16:creationId xmlns:a16="http://schemas.microsoft.com/office/drawing/2014/main" id="{77D56EE2-A20C-44B2-8B63-4EFFD5384A69}"/>
              </a:ext>
            </a:extLst>
          </p:cNvPr>
          <p:cNvSpPr>
            <a:spLocks noGrp="1"/>
          </p:cNvSpPr>
          <p:nvPr>
            <p:ph idx="1"/>
          </p:nvPr>
        </p:nvSpPr>
        <p:spPr>
          <a:xfrm>
            <a:off x="1639888" y="2133600"/>
            <a:ext cx="9347200" cy="3778250"/>
          </a:xfrm>
        </p:spPr>
        <p:txBody>
          <a:bodyPr rtlCol="0">
            <a:normAutofit fontScale="85000" lnSpcReduction="10000"/>
          </a:bodyPr>
          <a:lstStyle/>
          <a:p>
            <a:pPr marL="91440" indent="-91440" algn="just" fontAlgn="auto">
              <a:lnSpc>
                <a:spcPct val="150000"/>
              </a:lnSpc>
              <a:defRPr/>
            </a:pPr>
            <a:r>
              <a:rPr lang="en-US" dirty="0">
                <a:solidFill>
                  <a:schemeClr val="tx1">
                    <a:lumMod val="75000"/>
                    <a:lumOff val="25000"/>
                  </a:schemeClr>
                </a:solidFill>
              </a:rPr>
              <a:t>District plans should not overlap each other, but there will inevitably be overlap with other local plans for the area when such plans serve other purposes. </a:t>
            </a:r>
          </a:p>
          <a:p>
            <a:pPr marL="91440" indent="-91440" algn="just" fontAlgn="auto">
              <a:lnSpc>
                <a:spcPct val="150000"/>
              </a:lnSpc>
              <a:defRPr/>
            </a:pPr>
            <a:r>
              <a:rPr lang="en-US" dirty="0">
                <a:solidFill>
                  <a:schemeClr val="tx1">
                    <a:lumMod val="75000"/>
                    <a:lumOff val="25000"/>
                  </a:schemeClr>
                </a:solidFill>
              </a:rPr>
              <a:t>There is no requirement that different kinds of local plan be adopted in a particular order. In some cases authorities will wish to get ahead quickly with the preparation of an action area plan, and will find sufficient guidance for this in the structure plan. </a:t>
            </a:r>
          </a:p>
          <a:p>
            <a:pPr marL="91440" indent="-91440" algn="just" fontAlgn="auto">
              <a:lnSpc>
                <a:spcPct val="150000"/>
              </a:lnSpc>
              <a:defRPr/>
            </a:pPr>
            <a:r>
              <a:rPr lang="en-US" dirty="0">
                <a:solidFill>
                  <a:schemeClr val="tx1">
                    <a:lumMod val="75000"/>
                    <a:lumOff val="25000"/>
                  </a:schemeClr>
                </a:solidFill>
              </a:rPr>
              <a:t>In others they will want first to provide a local context for the action area by adopting a district plan for the area which surrounds it. When these circumstances arise, or when local plans are prepared simultaneously, the plans in question should be cross-referenced to all other local plans that are affected: and when </a:t>
            </a:r>
          </a:p>
        </p:txBody>
      </p:sp>
      <p:sp>
        <p:nvSpPr>
          <p:cNvPr id="4" name="Footer Placeholder 3">
            <a:extLst>
              <a:ext uri="{FF2B5EF4-FFF2-40B4-BE49-F238E27FC236}">
                <a16:creationId xmlns:a16="http://schemas.microsoft.com/office/drawing/2014/main" id="{0083A628-B936-4E18-A80F-37CFB386AEE2}"/>
              </a:ext>
            </a:extLst>
          </p:cNvPr>
          <p:cNvSpPr>
            <a:spLocks noGrp="1"/>
          </p:cNvSpPr>
          <p:nvPr>
            <p:ph type="ftr" sz="quarter" idx="11"/>
          </p:nvPr>
        </p:nvSpPr>
        <p:spPr>
          <a:xfrm>
            <a:off x="0" y="6389688"/>
            <a:ext cx="4822825" cy="365125"/>
          </a:xfrm>
        </p:spPr>
        <p:txBody>
          <a:bodyPr/>
          <a:lstStyle/>
          <a:p>
            <a:pPr>
              <a:defRPr/>
            </a:pPr>
            <a:r>
              <a:rPr lang="en-US"/>
              <a:t>Siddiqa Amin</a:t>
            </a:r>
          </a:p>
        </p:txBody>
      </p:sp>
      <p:sp>
        <p:nvSpPr>
          <p:cNvPr id="5" name="Slide Number Placeholder 4">
            <a:extLst>
              <a:ext uri="{FF2B5EF4-FFF2-40B4-BE49-F238E27FC236}">
                <a16:creationId xmlns:a16="http://schemas.microsoft.com/office/drawing/2014/main" id="{64B1F066-CB6F-401A-8237-38ED5D316AC5}"/>
              </a:ext>
            </a:extLst>
          </p:cNvPr>
          <p:cNvSpPr>
            <a:spLocks noGrp="1"/>
          </p:cNvSpPr>
          <p:nvPr>
            <p:ph type="sldNum" sz="quarter" idx="12"/>
          </p:nvPr>
        </p:nvSpPr>
        <p:spPr/>
        <p:txBody>
          <a:bodyPr/>
          <a:lstStyle/>
          <a:p>
            <a:pPr>
              <a:defRPr/>
            </a:pPr>
            <a:fld id="{E02E169E-C11F-49AA-8D13-047ED098C4A2}" type="slidenum">
              <a:rPr lang="en-US"/>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D2985-F053-4CBB-AD75-FF0D64801543}"/>
              </a:ext>
            </a:extLst>
          </p:cNvPr>
          <p:cNvSpPr>
            <a:spLocks noGrp="1"/>
          </p:cNvSpPr>
          <p:nvPr>
            <p:ph type="title"/>
          </p:nvPr>
        </p:nvSpPr>
        <p:spPr>
          <a:xfrm>
            <a:off x="1641475" y="541338"/>
            <a:ext cx="8912225" cy="1281112"/>
          </a:xfrm>
        </p:spPr>
        <p:txBody>
          <a:bodyPr>
            <a:normAutofit fontScale="90000"/>
          </a:bodyPr>
          <a:lstStyle/>
          <a:p>
            <a:pPr fontAlgn="auto">
              <a:spcAft>
                <a:spcPts val="0"/>
              </a:spcAft>
              <a:defRPr/>
            </a:pPr>
            <a:r>
              <a:rPr lang="en-US" b="1" dirty="0">
                <a:solidFill>
                  <a:schemeClr val="tx1">
                    <a:lumMod val="75000"/>
                    <a:lumOff val="25000"/>
                  </a:schemeClr>
                </a:solidFill>
              </a:rPr>
              <a:t>4) Functions </a:t>
            </a:r>
            <a:br>
              <a:rPr lang="en-US" dirty="0">
                <a:solidFill>
                  <a:schemeClr val="tx1">
                    <a:lumMod val="75000"/>
                    <a:lumOff val="25000"/>
                  </a:schemeClr>
                </a:solidFill>
              </a:rPr>
            </a:br>
            <a:endParaRPr lang="en-US" dirty="0">
              <a:solidFill>
                <a:schemeClr val="tx1">
                  <a:lumMod val="75000"/>
                  <a:lumOff val="25000"/>
                </a:schemeClr>
              </a:solidFill>
            </a:endParaRPr>
          </a:p>
        </p:txBody>
      </p:sp>
      <p:graphicFrame>
        <p:nvGraphicFramePr>
          <p:cNvPr id="4" name="Content Placeholder 3">
            <a:extLst>
              <a:ext uri="{FF2B5EF4-FFF2-40B4-BE49-F238E27FC236}">
                <a16:creationId xmlns:a16="http://schemas.microsoft.com/office/drawing/2014/main" id="{4FAFB0AC-67B0-462C-8F09-EF54B6DD7326}"/>
              </a:ext>
            </a:extLst>
          </p:cNvPr>
          <p:cNvGraphicFramePr>
            <a:graphicFrameLocks noGrp="1"/>
          </p:cNvGraphicFramePr>
          <p:nvPr>
            <p:ph idx="1"/>
          </p:nvPr>
        </p:nvGraphicFramePr>
        <p:xfrm>
          <a:off x="1638300" y="2050472"/>
          <a:ext cx="9486900" cy="3777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EE676795-0B88-4CD0-94FF-855756B1B851}"/>
              </a:ext>
            </a:extLst>
          </p:cNvPr>
          <p:cNvSpPr>
            <a:spLocks noGrp="1"/>
          </p:cNvSpPr>
          <p:nvPr>
            <p:ph type="ftr" sz="quarter" idx="11"/>
          </p:nvPr>
        </p:nvSpPr>
        <p:spPr>
          <a:xfrm>
            <a:off x="0" y="6459538"/>
            <a:ext cx="4822825" cy="365125"/>
          </a:xfrm>
        </p:spPr>
        <p:txBody>
          <a:bodyPr/>
          <a:lstStyle/>
          <a:p>
            <a:pPr>
              <a:defRPr/>
            </a:pPr>
            <a:r>
              <a:rPr lang="en-US" dirty="0"/>
              <a:t>Siddiqa Amin</a:t>
            </a:r>
          </a:p>
        </p:txBody>
      </p:sp>
      <p:sp>
        <p:nvSpPr>
          <p:cNvPr id="5" name="Slide Number Placeholder 4">
            <a:extLst>
              <a:ext uri="{FF2B5EF4-FFF2-40B4-BE49-F238E27FC236}">
                <a16:creationId xmlns:a16="http://schemas.microsoft.com/office/drawing/2014/main" id="{077A4FB9-08E5-47E5-B7EF-03CD8AAAEC36}"/>
              </a:ext>
            </a:extLst>
          </p:cNvPr>
          <p:cNvSpPr>
            <a:spLocks noGrp="1"/>
          </p:cNvSpPr>
          <p:nvPr>
            <p:ph type="sldNum" sz="quarter" idx="12"/>
          </p:nvPr>
        </p:nvSpPr>
        <p:spPr/>
        <p:txBody>
          <a:bodyPr/>
          <a:lstStyle/>
          <a:p>
            <a:pPr>
              <a:defRPr/>
            </a:pPr>
            <a:fld id="{92E45D6A-EDEB-4256-BA13-E40468BB59AB}" type="slidenum">
              <a:rPr lang="en-US"/>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88714-EA4B-4915-AA7B-AF9C97908983}"/>
              </a:ext>
            </a:extLst>
          </p:cNvPr>
          <p:cNvSpPr>
            <a:spLocks noGrp="1"/>
          </p:cNvSpPr>
          <p:nvPr>
            <p:ph type="title"/>
          </p:nvPr>
        </p:nvSpPr>
        <p:spPr>
          <a:xfrm>
            <a:off x="1154113" y="33338"/>
            <a:ext cx="10058400" cy="1450975"/>
          </a:xfrm>
        </p:spPr>
        <p:txBody>
          <a:bodyPr/>
          <a:lstStyle/>
          <a:p>
            <a:pPr fontAlgn="auto">
              <a:spcAft>
                <a:spcPts val="0"/>
              </a:spcAft>
              <a:defRPr/>
            </a:pPr>
            <a:r>
              <a:rPr lang="en-US" b="1" dirty="0">
                <a:solidFill>
                  <a:schemeClr val="tx1">
                    <a:lumMod val="75000"/>
                    <a:lumOff val="25000"/>
                  </a:schemeClr>
                </a:solidFill>
              </a:rPr>
              <a:t>5) Local Planning Policies </a:t>
            </a:r>
            <a:endParaRPr lang="en-US" dirty="0">
              <a:solidFill>
                <a:schemeClr val="tx1">
                  <a:lumMod val="75000"/>
                  <a:lumOff val="25000"/>
                </a:schemeClr>
              </a:solidFill>
            </a:endParaRPr>
          </a:p>
        </p:txBody>
      </p:sp>
      <p:sp>
        <p:nvSpPr>
          <p:cNvPr id="3" name="Content Placeholder 2">
            <a:extLst>
              <a:ext uri="{FF2B5EF4-FFF2-40B4-BE49-F238E27FC236}">
                <a16:creationId xmlns:a16="http://schemas.microsoft.com/office/drawing/2014/main" id="{F7EC60A3-F985-42AB-B881-1E224FA5F638}"/>
              </a:ext>
            </a:extLst>
          </p:cNvPr>
          <p:cNvSpPr>
            <a:spLocks noGrp="1"/>
          </p:cNvSpPr>
          <p:nvPr>
            <p:ph idx="1"/>
          </p:nvPr>
        </p:nvSpPr>
        <p:spPr>
          <a:xfrm>
            <a:off x="1154113" y="1717675"/>
            <a:ext cx="10058400" cy="4541838"/>
          </a:xfrm>
        </p:spPr>
        <p:txBody>
          <a:bodyPr rtlCol="0">
            <a:normAutofit fontScale="25000" lnSpcReduction="20000"/>
          </a:bodyPr>
          <a:lstStyle/>
          <a:p>
            <a:pPr marL="91440" indent="-91440" algn="just" fontAlgn="auto">
              <a:lnSpc>
                <a:spcPct val="160000"/>
              </a:lnSpc>
              <a:defRPr/>
            </a:pPr>
            <a:r>
              <a:rPr lang="en-US" sz="6200" dirty="0">
                <a:solidFill>
                  <a:schemeClr val="tx1">
                    <a:lumMod val="75000"/>
                    <a:lumOff val="25000"/>
                  </a:schemeClr>
                </a:solidFill>
              </a:rPr>
              <a:t>Just as the structure plan will describe and draw together planning policies for a county or large town, so district plans will do the same for smaller areas within the framework thus provided.</a:t>
            </a:r>
          </a:p>
          <a:p>
            <a:pPr marL="91440" indent="-91440" algn="just" fontAlgn="auto">
              <a:lnSpc>
                <a:spcPct val="160000"/>
              </a:lnSpc>
              <a:defRPr/>
            </a:pPr>
            <a:r>
              <a:rPr lang="en-US" sz="6200" dirty="0">
                <a:solidFill>
                  <a:schemeClr val="tx1">
                    <a:lumMod val="75000"/>
                    <a:lumOff val="25000"/>
                  </a:schemeClr>
                </a:solidFill>
              </a:rPr>
              <a:t> But, whereas the structure plan is primarily concerned with establishing broadly-based policies and long-term intentions, the district plan not only deals with these over a smaller area and at a larger scale, but also with shorter-term, more specific proposals and development control criteria the means towards the ends. </a:t>
            </a:r>
          </a:p>
          <a:p>
            <a:pPr marL="91440" indent="-91440" algn="just" fontAlgn="auto">
              <a:lnSpc>
                <a:spcPct val="160000"/>
              </a:lnSpc>
              <a:defRPr/>
            </a:pPr>
            <a:r>
              <a:rPr lang="en-US" sz="6200" dirty="0">
                <a:solidFill>
                  <a:schemeClr val="tx1">
                    <a:lumMod val="75000"/>
                    <a:lumOff val="25000"/>
                  </a:schemeClr>
                </a:solidFill>
              </a:rPr>
              <a:t>There might, for example, be an historic market town which because its population is, say, only 25,000 people does not warrant treatment in an urban structure plan submitted to the Minister. As a market, shopping, employment and tourist </a:t>
            </a:r>
            <a:r>
              <a:rPr lang="en-US" sz="6200" dirty="0" err="1">
                <a:solidFill>
                  <a:schemeClr val="tx1">
                    <a:lumMod val="75000"/>
                    <a:lumOff val="25000"/>
                  </a:schemeClr>
                </a:solidFill>
              </a:rPr>
              <a:t>centre</a:t>
            </a:r>
            <a:r>
              <a:rPr lang="en-US" sz="6200" dirty="0">
                <a:solidFill>
                  <a:schemeClr val="tx1">
                    <a:lumMod val="75000"/>
                    <a:lumOff val="25000"/>
                  </a:schemeClr>
                </a:solidFill>
              </a:rPr>
              <a:t>, as a </a:t>
            </a:r>
            <a:r>
              <a:rPr lang="en-US" sz="6200" dirty="0" err="1">
                <a:solidFill>
                  <a:schemeClr val="tx1">
                    <a:lumMod val="75000"/>
                    <a:lumOff val="25000"/>
                  </a:schemeClr>
                </a:solidFill>
              </a:rPr>
              <a:t>centre</a:t>
            </a:r>
            <a:r>
              <a:rPr lang="en-US" sz="6200" dirty="0">
                <a:solidFill>
                  <a:schemeClr val="tx1">
                    <a:lumMod val="75000"/>
                    <a:lumOff val="25000"/>
                  </a:schemeClr>
                </a:solidFill>
              </a:rPr>
              <a:t> of local government, with schools, a hospital, and important conservation issues, it would, however, present a set of planning problems almost as intricate as those of some county boroughs. </a:t>
            </a:r>
          </a:p>
          <a:p>
            <a:pPr marL="91440" indent="-91440" algn="just" fontAlgn="auto">
              <a:lnSpc>
                <a:spcPct val="160000"/>
              </a:lnSpc>
              <a:defRPr/>
            </a:pPr>
            <a:r>
              <a:rPr lang="en-US" sz="6200" dirty="0">
                <a:solidFill>
                  <a:schemeClr val="tx1">
                    <a:lumMod val="75000"/>
                    <a:lumOff val="25000"/>
                  </a:schemeClr>
                </a:solidFill>
              </a:rPr>
              <a:t>The plan for such a town would need to deal with its functions in all their complexity as well as with the detailed allocations of land for specific purposes and the choice of sectors in which specific development control criteria should apply. </a:t>
            </a:r>
          </a:p>
          <a:p>
            <a:pPr marL="91440" indent="-91440" algn="just" fontAlgn="auto">
              <a:lnSpc>
                <a:spcPct val="160000"/>
              </a:lnSpc>
              <a:defRPr/>
            </a:pPr>
            <a:endParaRPr lang="en-US" sz="1600" dirty="0">
              <a:solidFill>
                <a:schemeClr val="tx1">
                  <a:lumMod val="75000"/>
                  <a:lumOff val="25000"/>
                </a:schemeClr>
              </a:solidFill>
            </a:endParaRPr>
          </a:p>
        </p:txBody>
      </p:sp>
      <p:sp>
        <p:nvSpPr>
          <p:cNvPr id="4" name="Footer Placeholder 3">
            <a:extLst>
              <a:ext uri="{FF2B5EF4-FFF2-40B4-BE49-F238E27FC236}">
                <a16:creationId xmlns:a16="http://schemas.microsoft.com/office/drawing/2014/main" id="{9F27CBD9-6652-4B56-B11E-779BC031A8D6}"/>
              </a:ext>
            </a:extLst>
          </p:cNvPr>
          <p:cNvSpPr>
            <a:spLocks noGrp="1"/>
          </p:cNvSpPr>
          <p:nvPr>
            <p:ph type="ftr" sz="quarter" idx="11"/>
          </p:nvPr>
        </p:nvSpPr>
        <p:spPr>
          <a:xfrm>
            <a:off x="0" y="6388100"/>
            <a:ext cx="4822825" cy="365125"/>
          </a:xfrm>
        </p:spPr>
        <p:txBody>
          <a:bodyPr/>
          <a:lstStyle/>
          <a:p>
            <a:pPr>
              <a:defRPr/>
            </a:pPr>
            <a:r>
              <a:rPr lang="en-US" dirty="0"/>
              <a:t>Siddiqa Amin</a:t>
            </a:r>
          </a:p>
        </p:txBody>
      </p:sp>
      <p:sp>
        <p:nvSpPr>
          <p:cNvPr id="5" name="Slide Number Placeholder 4">
            <a:extLst>
              <a:ext uri="{FF2B5EF4-FFF2-40B4-BE49-F238E27FC236}">
                <a16:creationId xmlns:a16="http://schemas.microsoft.com/office/drawing/2014/main" id="{E1355904-E63B-4910-B597-25F307A921CB}"/>
              </a:ext>
            </a:extLst>
          </p:cNvPr>
          <p:cNvSpPr>
            <a:spLocks noGrp="1"/>
          </p:cNvSpPr>
          <p:nvPr>
            <p:ph type="sldNum" sz="quarter" idx="12"/>
          </p:nvPr>
        </p:nvSpPr>
        <p:spPr/>
        <p:txBody>
          <a:bodyPr/>
          <a:lstStyle/>
          <a:p>
            <a:pPr>
              <a:defRPr/>
            </a:pPr>
            <a:fld id="{BA82308C-AC9C-487C-8B04-B9A14446B941}" type="slidenum">
              <a:rPr lang="en-US"/>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9C2F2-37F8-403E-8D4D-7E7787FA314F}"/>
              </a:ext>
            </a:extLst>
          </p:cNvPr>
          <p:cNvSpPr>
            <a:spLocks noGrp="1"/>
          </p:cNvSpPr>
          <p:nvPr>
            <p:ph type="title"/>
          </p:nvPr>
        </p:nvSpPr>
        <p:spPr/>
        <p:txBody>
          <a:bodyPr/>
          <a:lstStyle/>
          <a:p>
            <a:pPr fontAlgn="auto">
              <a:spcAft>
                <a:spcPts val="0"/>
              </a:spcAft>
              <a:defRPr/>
            </a:pPr>
            <a:r>
              <a:rPr lang="en-US" b="1" dirty="0">
                <a:solidFill>
                  <a:schemeClr val="tx1">
                    <a:lumMod val="75000"/>
                    <a:lumOff val="25000"/>
                  </a:schemeClr>
                </a:solidFill>
              </a:rPr>
              <a:t>5) Local Planning Policies 			Conti..</a:t>
            </a:r>
            <a:endParaRPr lang="en-US" dirty="0">
              <a:solidFill>
                <a:schemeClr val="tx1">
                  <a:lumMod val="75000"/>
                  <a:lumOff val="25000"/>
                </a:schemeClr>
              </a:solidFill>
            </a:endParaRPr>
          </a:p>
        </p:txBody>
      </p:sp>
      <p:sp>
        <p:nvSpPr>
          <p:cNvPr id="3" name="Content Placeholder 2">
            <a:extLst>
              <a:ext uri="{FF2B5EF4-FFF2-40B4-BE49-F238E27FC236}">
                <a16:creationId xmlns:a16="http://schemas.microsoft.com/office/drawing/2014/main" id="{2A1C634E-50AD-4A5F-AD4C-9A8CD9FABF9D}"/>
              </a:ext>
            </a:extLst>
          </p:cNvPr>
          <p:cNvSpPr>
            <a:spLocks noGrp="1"/>
          </p:cNvSpPr>
          <p:nvPr>
            <p:ph idx="1"/>
          </p:nvPr>
        </p:nvSpPr>
        <p:spPr>
          <a:xfrm>
            <a:off x="1096963" y="1846263"/>
            <a:ext cx="10058400" cy="4511675"/>
          </a:xfrm>
        </p:spPr>
        <p:txBody>
          <a:bodyPr rtlCol="0">
            <a:normAutofit fontScale="92500" lnSpcReduction="20000"/>
          </a:bodyPr>
          <a:lstStyle/>
          <a:p>
            <a:pPr marL="91440" indent="-91440" fontAlgn="auto">
              <a:lnSpc>
                <a:spcPct val="150000"/>
              </a:lnSpc>
              <a:defRPr/>
            </a:pPr>
            <a:r>
              <a:rPr lang="en-US" dirty="0">
                <a:solidFill>
                  <a:schemeClr val="tx1">
                    <a:lumMod val="75000"/>
                    <a:lumOff val="25000"/>
                  </a:schemeClr>
                </a:solidFill>
              </a:rPr>
              <a:t>The urban structure plan will lay down environmental principles, e.g. for the exclusion of through traffic management and the re-modeling of the road system but district plans will show the pattern of the proposed environmental: areas, together with the policies and proposals needed to secure their establishment. </a:t>
            </a:r>
          </a:p>
          <a:p>
            <a:pPr marL="91440" indent="-91440" fontAlgn="auto">
              <a:lnSpc>
                <a:spcPct val="150000"/>
              </a:lnSpc>
              <a:defRPr/>
            </a:pPr>
            <a:r>
              <a:rPr lang="en-US" dirty="0">
                <a:solidFill>
                  <a:schemeClr val="tx1">
                    <a:lumMod val="75000"/>
                    <a:lumOff val="25000"/>
                  </a:schemeClr>
                </a:solidFill>
              </a:rPr>
              <a:t>These plans will also contain policies for the management of the environment; management includes action that does not fall within the definition of development and is not under planning control. </a:t>
            </a:r>
          </a:p>
          <a:p>
            <a:pPr marL="91440" indent="-91440" fontAlgn="auto">
              <a:lnSpc>
                <a:spcPct val="150000"/>
              </a:lnSpc>
              <a:defRPr/>
            </a:pPr>
            <a:r>
              <a:rPr lang="en-US" dirty="0">
                <a:solidFill>
                  <a:schemeClr val="tx1">
                    <a:lumMod val="75000"/>
                    <a:lumOff val="25000"/>
                  </a:schemeClr>
                </a:solidFill>
              </a:rPr>
              <a:t>This may mean proposals for a commercial 'facelift' scheme to be undertaken by agreement with traders, or the housing authority's intention to declare general improvement areas as a means of encouraging self-help amongst home owners. The co-ordination of these actions will be best achieved within the comprehensive framework of district plans. </a:t>
            </a:r>
          </a:p>
          <a:p>
            <a:pPr marL="91440" indent="-91440" fontAlgn="auto">
              <a:lnSpc>
                <a:spcPct val="150000"/>
              </a:lnSpc>
              <a:defRPr/>
            </a:pPr>
            <a:endParaRPr lang="en-US" dirty="0">
              <a:solidFill>
                <a:schemeClr val="tx1">
                  <a:lumMod val="75000"/>
                  <a:lumOff val="25000"/>
                </a:schemeClr>
              </a:solidFill>
            </a:endParaRPr>
          </a:p>
        </p:txBody>
      </p:sp>
      <p:sp>
        <p:nvSpPr>
          <p:cNvPr id="4" name="Footer Placeholder 3">
            <a:extLst>
              <a:ext uri="{FF2B5EF4-FFF2-40B4-BE49-F238E27FC236}">
                <a16:creationId xmlns:a16="http://schemas.microsoft.com/office/drawing/2014/main" id="{8163D875-3096-4360-909F-05A18891EDEC}"/>
              </a:ext>
            </a:extLst>
          </p:cNvPr>
          <p:cNvSpPr>
            <a:spLocks noGrp="1"/>
          </p:cNvSpPr>
          <p:nvPr>
            <p:ph type="ftr" sz="quarter" idx="11"/>
          </p:nvPr>
        </p:nvSpPr>
        <p:spPr>
          <a:xfrm>
            <a:off x="0" y="6430963"/>
            <a:ext cx="4822825" cy="365125"/>
          </a:xfrm>
        </p:spPr>
        <p:txBody>
          <a:bodyPr/>
          <a:lstStyle/>
          <a:p>
            <a:pPr>
              <a:defRPr/>
            </a:pPr>
            <a:r>
              <a:rPr lang="en-US" dirty="0"/>
              <a:t>Siddiqa Amin</a:t>
            </a:r>
          </a:p>
        </p:txBody>
      </p:sp>
      <p:sp>
        <p:nvSpPr>
          <p:cNvPr id="5" name="Slide Number Placeholder 4">
            <a:extLst>
              <a:ext uri="{FF2B5EF4-FFF2-40B4-BE49-F238E27FC236}">
                <a16:creationId xmlns:a16="http://schemas.microsoft.com/office/drawing/2014/main" id="{4E31E214-0527-4E21-AA10-1AC5BA67A9A2}"/>
              </a:ext>
            </a:extLst>
          </p:cNvPr>
          <p:cNvSpPr>
            <a:spLocks noGrp="1"/>
          </p:cNvSpPr>
          <p:nvPr>
            <p:ph type="sldNum" sz="quarter" idx="12"/>
          </p:nvPr>
        </p:nvSpPr>
        <p:spPr/>
        <p:txBody>
          <a:bodyPr/>
          <a:lstStyle/>
          <a:p>
            <a:pPr>
              <a:defRPr/>
            </a:pPr>
            <a:fld id="{4EC5151E-574A-4A61-8299-7CC19F251865}" type="slidenum">
              <a:rPr lang="en-US"/>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74AE8-9D00-4BD2-ABD4-4BFBF465EB62}"/>
              </a:ext>
            </a:extLst>
          </p:cNvPr>
          <p:cNvSpPr>
            <a:spLocks noGrp="1"/>
          </p:cNvSpPr>
          <p:nvPr>
            <p:ph type="title"/>
          </p:nvPr>
        </p:nvSpPr>
        <p:spPr/>
        <p:txBody>
          <a:bodyPr>
            <a:normAutofit fontScale="90000"/>
          </a:bodyPr>
          <a:lstStyle/>
          <a:p>
            <a:pPr fontAlgn="auto">
              <a:spcAft>
                <a:spcPts val="0"/>
              </a:spcAft>
              <a:defRPr/>
            </a:pPr>
            <a:r>
              <a:rPr lang="en-US" b="1" dirty="0">
                <a:solidFill>
                  <a:schemeClr val="tx1">
                    <a:lumMod val="75000"/>
                    <a:lumOff val="25000"/>
                  </a:schemeClr>
                </a:solidFill>
              </a:rPr>
              <a:t>6) Environmental Management in Rural Areas </a:t>
            </a:r>
            <a:br>
              <a:rPr lang="en-US" dirty="0">
                <a:solidFill>
                  <a:schemeClr val="tx1">
                    <a:lumMod val="75000"/>
                    <a:lumOff val="25000"/>
                  </a:schemeClr>
                </a:solidFill>
              </a:rPr>
            </a:br>
            <a:endParaRPr lang="en-US" dirty="0">
              <a:solidFill>
                <a:schemeClr val="tx1">
                  <a:lumMod val="75000"/>
                  <a:lumOff val="25000"/>
                </a:schemeClr>
              </a:solidFill>
            </a:endParaRPr>
          </a:p>
        </p:txBody>
      </p:sp>
      <p:sp>
        <p:nvSpPr>
          <p:cNvPr id="3" name="Content Placeholder 2">
            <a:extLst>
              <a:ext uri="{FF2B5EF4-FFF2-40B4-BE49-F238E27FC236}">
                <a16:creationId xmlns:a16="http://schemas.microsoft.com/office/drawing/2014/main" id="{F030A37B-0CF9-41B7-9854-CA9C9D79947B}"/>
              </a:ext>
            </a:extLst>
          </p:cNvPr>
          <p:cNvSpPr>
            <a:spLocks noGrp="1"/>
          </p:cNvSpPr>
          <p:nvPr>
            <p:ph idx="1"/>
          </p:nvPr>
        </p:nvSpPr>
        <p:spPr>
          <a:xfrm>
            <a:off x="1096963" y="1846263"/>
            <a:ext cx="10404475" cy="4411662"/>
          </a:xfrm>
        </p:spPr>
        <p:txBody>
          <a:bodyPr rtlCol="0">
            <a:normAutofit/>
          </a:bodyPr>
          <a:lstStyle/>
          <a:p>
            <a:pPr marL="91440" indent="-91440" fontAlgn="auto">
              <a:defRPr/>
            </a:pPr>
            <a:r>
              <a:rPr lang="en-US" sz="2400" dirty="0">
                <a:solidFill>
                  <a:schemeClr val="tx1">
                    <a:lumMod val="75000"/>
                    <a:lumOff val="25000"/>
                  </a:schemeClr>
                </a:solidFill>
              </a:rPr>
              <a:t>Similar considerations will apply to the countryside. Though items that are not subject to planning control should be clearly distinguished from those that are, the preparation of district plans for parts of county areas will provide a valuable aid to management;</a:t>
            </a:r>
          </a:p>
          <a:p>
            <a:pPr marL="91440" indent="-91440" fontAlgn="auto">
              <a:defRPr/>
            </a:pPr>
            <a:endParaRPr lang="en-US" sz="2400" dirty="0">
              <a:solidFill>
                <a:schemeClr val="tx1">
                  <a:lumMod val="75000"/>
                  <a:lumOff val="25000"/>
                </a:schemeClr>
              </a:solidFill>
            </a:endParaRPr>
          </a:p>
          <a:p>
            <a:pPr marL="384048" lvl="1" indent="-182880" fontAlgn="auto">
              <a:defRPr/>
            </a:pPr>
            <a:r>
              <a:rPr lang="en-US" sz="2000" dirty="0">
                <a:solidFill>
                  <a:schemeClr val="tx1">
                    <a:lumMod val="75000"/>
                    <a:lumOff val="25000"/>
                  </a:schemeClr>
                </a:solidFill>
              </a:rPr>
              <a:t> for example, agreement may be sought from landowners to co-operate in siting farm buildings, in landscaping and in securing access to open country.</a:t>
            </a:r>
          </a:p>
          <a:p>
            <a:pPr marL="201168" lvl="1" indent="0" fontAlgn="auto">
              <a:buFont typeface="Calibri" panose="020F0502020204030204" pitchFamily="34" charset="0"/>
              <a:buNone/>
              <a:defRPr/>
            </a:pPr>
            <a:endParaRPr lang="en-US" sz="2000" dirty="0">
              <a:solidFill>
                <a:schemeClr val="tx1">
                  <a:lumMod val="75000"/>
                  <a:lumOff val="25000"/>
                </a:schemeClr>
              </a:solidFill>
            </a:endParaRPr>
          </a:p>
          <a:p>
            <a:pPr marL="91440" indent="-91440" fontAlgn="auto">
              <a:defRPr/>
            </a:pPr>
            <a:r>
              <a:rPr lang="en-US" sz="2400" dirty="0">
                <a:solidFill>
                  <a:schemeClr val="tx1">
                    <a:lumMod val="75000"/>
                    <a:lumOff val="25000"/>
                  </a:schemeClr>
                </a:solidFill>
              </a:rPr>
              <a:t> It may also be sought from bodies like the Forestry Commission in the pursuit of their activities. District plans for parts of county areas will provide a comprehensive basis for management negotiations of this kind.</a:t>
            </a:r>
          </a:p>
        </p:txBody>
      </p:sp>
      <p:sp>
        <p:nvSpPr>
          <p:cNvPr id="4" name="Footer Placeholder 3">
            <a:extLst>
              <a:ext uri="{FF2B5EF4-FFF2-40B4-BE49-F238E27FC236}">
                <a16:creationId xmlns:a16="http://schemas.microsoft.com/office/drawing/2014/main" id="{E86FA96E-F6A2-4A19-A039-937E9BA84B50}"/>
              </a:ext>
            </a:extLst>
          </p:cNvPr>
          <p:cNvSpPr>
            <a:spLocks noGrp="1"/>
          </p:cNvSpPr>
          <p:nvPr>
            <p:ph type="ftr" sz="quarter" idx="11"/>
          </p:nvPr>
        </p:nvSpPr>
        <p:spPr>
          <a:xfrm>
            <a:off x="25400" y="6492875"/>
            <a:ext cx="4822825" cy="365125"/>
          </a:xfrm>
        </p:spPr>
        <p:txBody>
          <a:bodyPr/>
          <a:lstStyle/>
          <a:p>
            <a:pPr>
              <a:defRPr/>
            </a:pPr>
            <a:r>
              <a:rPr lang="en-US" dirty="0"/>
              <a:t>Siddiqa Amin</a:t>
            </a:r>
          </a:p>
        </p:txBody>
      </p:sp>
      <p:sp>
        <p:nvSpPr>
          <p:cNvPr id="5" name="Slide Number Placeholder 4">
            <a:extLst>
              <a:ext uri="{FF2B5EF4-FFF2-40B4-BE49-F238E27FC236}">
                <a16:creationId xmlns:a16="http://schemas.microsoft.com/office/drawing/2014/main" id="{96AC72D7-3455-485D-AB5D-C312F9941004}"/>
              </a:ext>
            </a:extLst>
          </p:cNvPr>
          <p:cNvSpPr>
            <a:spLocks noGrp="1"/>
          </p:cNvSpPr>
          <p:nvPr>
            <p:ph type="sldNum" sz="quarter" idx="12"/>
          </p:nvPr>
        </p:nvSpPr>
        <p:spPr/>
        <p:txBody>
          <a:bodyPr/>
          <a:lstStyle/>
          <a:p>
            <a:pPr>
              <a:defRPr/>
            </a:pPr>
            <a:fld id="{97FC5954-2FB5-4055-B085-07D6AE923BB4}" type="slidenum">
              <a:rPr lang="en-US"/>
              <a:pPr>
                <a:defRPr/>
              </a:pPr>
              <a:t>9</a:t>
            </a:fld>
            <a:endParaRPr lang="en-US"/>
          </a:p>
        </p:txBody>
      </p:sp>
    </p:spTree>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260</TotalTime>
  <Words>2517</Words>
  <Application>Microsoft Office PowerPoint</Application>
  <PresentationFormat>Widescreen</PresentationFormat>
  <Paragraphs>131</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Arial</vt:lpstr>
      <vt:lpstr>Calibri Light</vt:lpstr>
      <vt:lpstr>Retrospect</vt:lpstr>
      <vt:lpstr>LECTURE 3  DISTRICT PLAN</vt:lpstr>
      <vt:lpstr>Contents of the Lecture </vt:lpstr>
      <vt:lpstr>1) General </vt:lpstr>
      <vt:lpstr>2) Coverage of District Plans </vt:lpstr>
      <vt:lpstr>3) District plans &amp; Other Local Plans  </vt:lpstr>
      <vt:lpstr>4) Functions  </vt:lpstr>
      <vt:lpstr>5) Local Planning Policies </vt:lpstr>
      <vt:lpstr>5) Local Planning Policies    Conti..</vt:lpstr>
      <vt:lpstr>6) Environmental Management in Rural Areas  </vt:lpstr>
      <vt:lpstr>7) TYPES OF DISTRICT </vt:lpstr>
      <vt:lpstr>8) Form and Content  </vt:lpstr>
      <vt:lpstr>8) Form and Content         Conti… </vt:lpstr>
      <vt:lpstr>8) Form and Content         Conti… </vt:lpstr>
      <vt:lpstr>9) Plan and accompanying survey  </vt:lpstr>
      <vt:lpstr>10) Implications for different kinds of district  plans  </vt:lpstr>
      <vt:lpstr>10) Implications for different kinds of district  plans  </vt:lpstr>
      <vt:lpstr>11) District plans for rural parts of counties</vt:lpstr>
      <vt:lpstr>12) District Plans for Villages</vt:lpstr>
      <vt:lpstr>13) Alteration and Replacement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3  DISTRICT PLAN</dc:title>
  <dc:creator>User</dc:creator>
  <cp:lastModifiedBy>User</cp:lastModifiedBy>
  <cp:revision>29</cp:revision>
  <dcterms:created xsi:type="dcterms:W3CDTF">2020-04-17T08:28:45Z</dcterms:created>
  <dcterms:modified xsi:type="dcterms:W3CDTF">2020-04-29T10:15:52Z</dcterms:modified>
</cp:coreProperties>
</file>